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7.jpg" ContentType="image/jpg"/>
  <Override PartName="/ppt/media/image8.jpg" ContentType="image/jpg"/>
  <Override PartName="/ppt/media/image9.jpg" ContentType="image/jpg"/>
  <Override PartName="/ppt/media/image10.jpg" ContentType="image/jpg"/>
  <Override PartName="/ppt/media/image11.jpg" ContentType="image/jpg"/>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handoutMasterIdLst>
    <p:handoutMasterId r:id="rId28"/>
  </p:handoutMasterIdLst>
  <p:sldIdLst>
    <p:sldId id="2043" r:id="rId2"/>
    <p:sldId id="2037" r:id="rId3"/>
    <p:sldId id="2038" r:id="rId4"/>
    <p:sldId id="2039" r:id="rId5"/>
    <p:sldId id="2045" r:id="rId6"/>
    <p:sldId id="2046" r:id="rId7"/>
    <p:sldId id="2060" r:id="rId8"/>
    <p:sldId id="2062" r:id="rId9"/>
    <p:sldId id="2063" r:id="rId10"/>
    <p:sldId id="262" r:id="rId11"/>
    <p:sldId id="2049" r:id="rId12"/>
    <p:sldId id="2052" r:id="rId13"/>
    <p:sldId id="2053" r:id="rId14"/>
    <p:sldId id="2054" r:id="rId15"/>
    <p:sldId id="2055" r:id="rId16"/>
    <p:sldId id="2056" r:id="rId17"/>
    <p:sldId id="2057" r:id="rId18"/>
    <p:sldId id="2058" r:id="rId19"/>
    <p:sldId id="2059" r:id="rId20"/>
    <p:sldId id="2041" r:id="rId21"/>
    <p:sldId id="2050" r:id="rId22"/>
    <p:sldId id="2047" r:id="rId23"/>
    <p:sldId id="2051" r:id="rId24"/>
    <p:sldId id="2048" r:id="rId25"/>
    <p:sldId id="202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7355" userDrawn="1">
          <p15:clr>
            <a:srgbClr val="A4A3A4"/>
          </p15:clr>
        </p15:guide>
        <p15:guide id="3" pos="1073" userDrawn="1">
          <p15:clr>
            <a:srgbClr val="A4A3A4"/>
          </p15:clr>
        </p15:guide>
        <p15:guide id="4" pos="3840" userDrawn="1">
          <p15:clr>
            <a:srgbClr val="A4A3A4"/>
          </p15:clr>
        </p15:guide>
        <p15:guide id="5" orient="horz" pos="346" userDrawn="1">
          <p15:clr>
            <a:srgbClr val="A4A3A4"/>
          </p15:clr>
        </p15:guide>
        <p15:guide id="6" orient="horz" pos="3974" userDrawn="1">
          <p15:clr>
            <a:srgbClr val="A4A3A4"/>
          </p15:clr>
        </p15:guide>
        <p15:guide id="7" pos="5518" userDrawn="1">
          <p15:clr>
            <a:srgbClr val="A4A3A4"/>
          </p15:clr>
        </p15:guide>
        <p15:guide id="8" pos="2139" userDrawn="1">
          <p15:clr>
            <a:srgbClr val="A4A3A4"/>
          </p15:clr>
        </p15:guide>
        <p15:guide id="9" pos="325" userDrawn="1">
          <p15:clr>
            <a:srgbClr val="A4A3A4"/>
          </p15:clr>
        </p15:guide>
        <p15:guide id="10" orient="horz" pos="845"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8"/>
    <a:srgbClr val="F3F3F3"/>
    <a:srgbClr val="B4B4B5"/>
    <a:srgbClr val="B3B4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23"/>
    <p:restoredTop sz="95186"/>
  </p:normalViewPr>
  <p:slideViewPr>
    <p:cSldViewPr snapToGrid="0" snapToObjects="1" showGuides="1">
      <p:cViewPr>
        <p:scale>
          <a:sx n="76" d="100"/>
          <a:sy n="76" d="100"/>
        </p:scale>
        <p:origin x="-648" y="66"/>
      </p:cViewPr>
      <p:guideLst>
        <p:guide orient="horz" pos="2160"/>
        <p:guide orient="horz" pos="346"/>
        <p:guide orient="horz" pos="3974"/>
        <p:guide orient="horz" pos="845"/>
        <p:guide pos="7355"/>
        <p:guide pos="1073"/>
        <p:guide pos="3840"/>
        <p:guide pos="5518"/>
        <p:guide pos="2139"/>
        <p:guide pos="32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showGuides="1">
      <p:cViewPr varScale="1">
        <p:scale>
          <a:sx n="77" d="100"/>
          <a:sy n="77" d="100"/>
        </p:scale>
        <p:origin x="3432"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6367838-CB9E-1C4E-B6E3-A78C0BA00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_tradnl" dirty="0">
              <a:latin typeface="Domine" panose="02040503040403060204" pitchFamily="18" charset="0"/>
            </a:endParaRPr>
          </a:p>
        </p:txBody>
      </p:sp>
      <p:sp>
        <p:nvSpPr>
          <p:cNvPr id="3" name="Date Placeholder 2">
            <a:extLst>
              <a:ext uri="{FF2B5EF4-FFF2-40B4-BE49-F238E27FC236}">
                <a16:creationId xmlns:a16="http://schemas.microsoft.com/office/drawing/2014/main" xmlns="" id="{104E375D-1A8F-9F4D-8CC8-BAE8A5E919C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8F18E09-BFC9-6B48-96B7-BE5177A01D51}" type="datetimeFigureOut">
              <a:rPr lang="es-ES_tradnl" smtClean="0">
                <a:latin typeface="Domine" panose="02040503040403060204" pitchFamily="18" charset="0"/>
              </a:rPr>
              <a:t>07/02/2022</a:t>
            </a:fld>
            <a:endParaRPr lang="es-ES_tradnl" dirty="0">
              <a:latin typeface="Domine" panose="02040503040403060204" pitchFamily="18" charset="0"/>
            </a:endParaRPr>
          </a:p>
        </p:txBody>
      </p:sp>
      <p:sp>
        <p:nvSpPr>
          <p:cNvPr id="4" name="Footer Placeholder 3">
            <a:extLst>
              <a:ext uri="{FF2B5EF4-FFF2-40B4-BE49-F238E27FC236}">
                <a16:creationId xmlns:a16="http://schemas.microsoft.com/office/drawing/2014/main" xmlns="" id="{F5E7A4FF-704A-954D-BC9C-F371462E0FB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_tradnl" dirty="0">
              <a:latin typeface="Domine" panose="02040503040403060204" pitchFamily="18" charset="0"/>
            </a:endParaRPr>
          </a:p>
        </p:txBody>
      </p:sp>
      <p:sp>
        <p:nvSpPr>
          <p:cNvPr id="5" name="Slide Number Placeholder 4">
            <a:extLst>
              <a:ext uri="{FF2B5EF4-FFF2-40B4-BE49-F238E27FC236}">
                <a16:creationId xmlns:a16="http://schemas.microsoft.com/office/drawing/2014/main" xmlns="" id="{2B4880EF-7252-FC47-A361-5A3684F19A4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BF8D33-B625-EE45-B94F-4FC0DF67D7D4}" type="slidenum">
              <a:rPr lang="es-ES_tradnl" smtClean="0">
                <a:latin typeface="Domine" panose="02040503040403060204" pitchFamily="18" charset="0"/>
              </a:rPr>
              <a:t>‹#›</a:t>
            </a:fld>
            <a:endParaRPr lang="es-ES_tradnl" dirty="0">
              <a:latin typeface="Domine" panose="02040503040403060204" pitchFamily="18" charset="0"/>
            </a:endParaRPr>
          </a:p>
        </p:txBody>
      </p:sp>
    </p:spTree>
    <p:extLst>
      <p:ext uri="{BB962C8B-B14F-4D97-AF65-F5344CB8AC3E}">
        <p14:creationId xmlns:p14="http://schemas.microsoft.com/office/powerpoint/2010/main" val="15830752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Domine" panose="020405030404030602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Domine" panose="02040503040403060204" pitchFamily="18" charset="0"/>
              </a:defRPr>
            </a:lvl1pPr>
          </a:lstStyle>
          <a:p>
            <a:fld id="{88EDFB7E-8A14-5F4A-A8BC-FEC574E653A4}" type="datetimeFigureOut">
              <a:rPr lang="en-US" smtClean="0"/>
              <a:pPr/>
              <a:t>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Domine" panose="020405030404030602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Domine" panose="02040503040403060204" pitchFamily="18" charset="0"/>
              </a:defRPr>
            </a:lvl1pPr>
          </a:lstStyle>
          <a:p>
            <a:fld id="{4A1814F3-7BF6-CC41-BA5F-F3649E84E65E}" type="slidenum">
              <a:rPr lang="en-US" smtClean="0"/>
              <a:pPr/>
              <a:t>‹#›</a:t>
            </a:fld>
            <a:endParaRPr lang="en-US" dirty="0"/>
          </a:p>
        </p:txBody>
      </p:sp>
    </p:spTree>
    <p:extLst>
      <p:ext uri="{BB962C8B-B14F-4D97-AF65-F5344CB8AC3E}">
        <p14:creationId xmlns:p14="http://schemas.microsoft.com/office/powerpoint/2010/main" val="355026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Domine" panose="02040503040403060204" pitchFamily="18" charset="0"/>
        <a:ea typeface="+mn-ea"/>
        <a:cs typeface="+mn-cs"/>
      </a:defRPr>
    </a:lvl1pPr>
    <a:lvl2pPr marL="457200" algn="l" defTabSz="914400" rtl="0" eaLnBrk="1" latinLnBrk="0" hangingPunct="1">
      <a:defRPr sz="1200" b="0" i="0" kern="1200">
        <a:solidFill>
          <a:schemeClr val="tx1"/>
        </a:solidFill>
        <a:latin typeface="Domine" panose="02040503040403060204" pitchFamily="18" charset="0"/>
        <a:ea typeface="+mn-ea"/>
        <a:cs typeface="+mn-cs"/>
      </a:defRPr>
    </a:lvl2pPr>
    <a:lvl3pPr marL="914400" algn="l" defTabSz="914400" rtl="0" eaLnBrk="1" latinLnBrk="0" hangingPunct="1">
      <a:defRPr sz="1200" b="0" i="0" kern="1200">
        <a:solidFill>
          <a:schemeClr val="tx1"/>
        </a:solidFill>
        <a:latin typeface="Domine" panose="02040503040403060204" pitchFamily="18" charset="0"/>
        <a:ea typeface="+mn-ea"/>
        <a:cs typeface="+mn-cs"/>
      </a:defRPr>
    </a:lvl3pPr>
    <a:lvl4pPr marL="1371600" algn="l" defTabSz="914400" rtl="0" eaLnBrk="1" latinLnBrk="0" hangingPunct="1">
      <a:defRPr sz="1200" b="0" i="0" kern="1200">
        <a:solidFill>
          <a:schemeClr val="tx1"/>
        </a:solidFill>
        <a:latin typeface="Domine" panose="02040503040403060204" pitchFamily="18" charset="0"/>
        <a:ea typeface="+mn-ea"/>
        <a:cs typeface="+mn-cs"/>
      </a:defRPr>
    </a:lvl4pPr>
    <a:lvl5pPr marL="1828800" algn="l" defTabSz="914400" rtl="0" eaLnBrk="1" latinLnBrk="0" hangingPunct="1">
      <a:defRPr sz="1200" b="0" i="0" kern="1200">
        <a:solidFill>
          <a:schemeClr val="tx1"/>
        </a:solidFill>
        <a:latin typeface="Domine" panose="020405030404030602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084058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177855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091355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490385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xmlns=""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Domine" panose="02040503040403060204" pitchFamily="18" charset="0"/>
              </a:rPr>
              <a:pPr/>
              <a:t>4</a:t>
            </a:fld>
            <a:endParaRPr lang="en-US" altLang="en-US" dirty="0">
              <a:solidFill>
                <a:srgbClr val="000000"/>
              </a:solidFill>
              <a:latin typeface="Domine" panose="02040503040403060204" pitchFamily="18" charset="0"/>
            </a:endParaRPr>
          </a:p>
        </p:txBody>
      </p:sp>
      <p:sp>
        <p:nvSpPr>
          <p:cNvPr id="6147" name="Text Box 1">
            <a:extLst>
              <a:ext uri="{FF2B5EF4-FFF2-40B4-BE49-F238E27FC236}">
                <a16:creationId xmlns:a16="http://schemas.microsoft.com/office/drawing/2014/main" xmlns=""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xmlns=""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84539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xmlns=""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Domine" panose="02040503040403060204" pitchFamily="18" charset="0"/>
              </a:rPr>
              <a:pPr/>
              <a:t>5</a:t>
            </a:fld>
            <a:endParaRPr lang="en-US" altLang="en-US" dirty="0">
              <a:solidFill>
                <a:srgbClr val="000000"/>
              </a:solidFill>
              <a:latin typeface="Domine" panose="02040503040403060204" pitchFamily="18" charset="0"/>
            </a:endParaRPr>
          </a:p>
        </p:txBody>
      </p:sp>
      <p:sp>
        <p:nvSpPr>
          <p:cNvPr id="6147" name="Text Box 1">
            <a:extLst>
              <a:ext uri="{FF2B5EF4-FFF2-40B4-BE49-F238E27FC236}">
                <a16:creationId xmlns:a16="http://schemas.microsoft.com/office/drawing/2014/main" xmlns=""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xmlns=""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934949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6">
            <a:extLst>
              <a:ext uri="{FF2B5EF4-FFF2-40B4-BE49-F238E27FC236}">
                <a16:creationId xmlns:a16="http://schemas.microsoft.com/office/drawing/2014/main" xmlns="" id="{A78DDF63-5E1A-DB4D-B8B3-3EA5D5F33EF6}"/>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1pPr>
            <a:lvl2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2pPr>
            <a:lvl3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3pPr>
            <a:lvl4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4pPr>
            <a:lvl5pPr>
              <a:lnSpc>
                <a:spcPct val="93000"/>
              </a:lnSpc>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5pPr>
            <a:lvl6pPr marL="25146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6pPr>
            <a:lvl7pPr marL="29718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7pPr>
            <a:lvl8pPr marL="34290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8pPr>
            <a:lvl9pPr marL="3886200" indent="-228600" defTabSz="457200" eaLnBrk="0" fontAlgn="base" hangingPunct="0">
              <a:lnSpc>
                <a:spcPct val="93000"/>
              </a:lnSpc>
              <a:spcBef>
                <a:spcPct val="0"/>
              </a:spcBef>
              <a:spcAft>
                <a:spcPct val="0"/>
              </a:spcAft>
              <a:buClr>
                <a:srgbClr val="000000"/>
              </a:buClr>
              <a:buSzPct val="100000"/>
              <a:buFont typeface="Times New Roman" panose="02020603050405020304" pitchFamily="18" charset="0"/>
              <a:tabLst>
                <a:tab pos="723900" algn="l"/>
                <a:tab pos="1447800" algn="l"/>
                <a:tab pos="2171700" algn="l"/>
                <a:tab pos="2895600" algn="l"/>
              </a:tabLst>
              <a:defRPr>
                <a:solidFill>
                  <a:schemeClr val="tx1"/>
                </a:solidFill>
                <a:latin typeface="Arial" panose="020B0604020202020204" pitchFamily="34" charset="0"/>
                <a:ea typeface="Arial Unicode MS" panose="020B0604020202020204" pitchFamily="34" charset="-128"/>
                <a:cs typeface="Arial Unicode MS" panose="020B0604020202020204" pitchFamily="34" charset="-128"/>
              </a:defRPr>
            </a:lvl9pPr>
          </a:lstStyle>
          <a:p>
            <a:fld id="{D6B92F88-E2AC-F247-982C-13420405AE2F}" type="slidenum">
              <a:rPr lang="en-US" altLang="en-US">
                <a:solidFill>
                  <a:srgbClr val="000000"/>
                </a:solidFill>
                <a:latin typeface="Domine" panose="02040503040403060204" pitchFamily="18" charset="0"/>
              </a:rPr>
              <a:pPr/>
              <a:t>6</a:t>
            </a:fld>
            <a:endParaRPr lang="en-US" altLang="en-US" dirty="0">
              <a:solidFill>
                <a:srgbClr val="000000"/>
              </a:solidFill>
              <a:latin typeface="Domine" panose="02040503040403060204" pitchFamily="18" charset="0"/>
            </a:endParaRPr>
          </a:p>
        </p:txBody>
      </p:sp>
      <p:sp>
        <p:nvSpPr>
          <p:cNvPr id="6147" name="Text Box 1">
            <a:extLst>
              <a:ext uri="{FF2B5EF4-FFF2-40B4-BE49-F238E27FC236}">
                <a16:creationId xmlns:a16="http://schemas.microsoft.com/office/drawing/2014/main" xmlns="" id="{8D76859E-542C-3F49-884D-AE958DBFEF78}"/>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Text Box 2">
            <a:extLst>
              <a:ext uri="{FF2B5EF4-FFF2-40B4-BE49-F238E27FC236}">
                <a16:creationId xmlns:a16="http://schemas.microsoft.com/office/drawing/2014/main" xmlns="" id="{96A4EBD2-03E3-4143-BC77-AEFE614A9276}"/>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3556639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dirty="0"/>
          </a:p>
        </p:txBody>
      </p:sp>
      <p:sp>
        <p:nvSpPr>
          <p:cNvPr id="4" name="Slide Number Placeholder 3"/>
          <p:cNvSpPr>
            <a:spLocks noGrp="1"/>
          </p:cNvSpPr>
          <p:nvPr>
            <p:ph type="sldNum" sz="quarter" idx="10"/>
          </p:nvPr>
        </p:nvSpPr>
        <p:spPr/>
        <p:txBody>
          <a:bodyPr/>
          <a:lstStyle/>
          <a:p>
            <a:fld id="{4A1814F3-7BF6-CC41-BA5F-F3649E84E65E}" type="slidenum">
              <a:rPr lang="en-US" smtClean="0"/>
              <a:pPr/>
              <a:t>8</a:t>
            </a:fld>
            <a:endParaRPr lang="en-US" dirty="0"/>
          </a:p>
        </p:txBody>
      </p:sp>
    </p:spTree>
    <p:extLst>
      <p:ext uri="{BB962C8B-B14F-4D97-AF65-F5344CB8AC3E}">
        <p14:creationId xmlns:p14="http://schemas.microsoft.com/office/powerpoint/2010/main" val="4285379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4274987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381958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7" name="Text Box 1"/>
          <p:cNvSpPr txBox="1">
            <a:spLocks noGrp="1" noRot="1" noChangeAspect="1" noChangeArrowheads="1"/>
          </p:cNvSpPr>
          <p:nvPr>
            <p:ph type="sldImg"/>
          </p:nvPr>
        </p:nvSpPr>
        <p:spPr bwMode="auto">
          <a:xfrm>
            <a:off x="-16992600" y="-11796713"/>
            <a:ext cx="22159913" cy="12465051"/>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24578" name="Text Box 2"/>
          <p:cNvSpPr txBox="1">
            <a:spLocks noGrp="1" noChangeArrowheads="1"/>
          </p:cNvSpPr>
          <p:nvPr>
            <p:ph type="body" idx="1"/>
          </p:nvPr>
        </p:nvSpPr>
        <p:spPr bwMode="auto">
          <a:xfrm>
            <a:off x="685800" y="4343400"/>
            <a:ext cx="5457825" cy="40862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26798389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9507DD5-2493-8341-812E-B4C1B0D8061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7D68C4D-3B26-9249-9510-ACD999903171}"/>
              </a:ext>
            </a:extLst>
          </p:cNvPr>
          <p:cNvSpPr>
            <a:spLocks noGrp="1"/>
          </p:cNvSpPr>
          <p:nvPr>
            <p:ph type="subTitle" idx="1"/>
          </p:nvPr>
        </p:nvSpPr>
        <p:spPr>
          <a:xfrm>
            <a:off x="1524000" y="3602038"/>
            <a:ext cx="9144000" cy="1655762"/>
          </a:xfrm>
        </p:spPr>
        <p:txBody>
          <a:bodyPr/>
          <a:lstStyle>
            <a:lvl1pPr marL="0" indent="0" algn="ctr">
              <a:buNone/>
              <a:defRPr sz="2400" b="0" i="0">
                <a:latin typeface="Domine" panose="020405030404030602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xmlns="" id="{AD6B8D83-963D-4743-B8D5-7CD2C6F400A4}"/>
              </a:ext>
            </a:extLst>
          </p:cNvPr>
          <p:cNvSpPr>
            <a:spLocks noGrp="1"/>
          </p:cNvSpPr>
          <p:nvPr>
            <p:ph type="dt" sz="half" idx="10"/>
          </p:nvPr>
        </p:nvSpPr>
        <p:spPr/>
        <p:txBody>
          <a:bodyPr/>
          <a:lstStyle>
            <a:lvl1pPr>
              <a:defRPr b="0" i="0">
                <a:latin typeface="Domine" panose="02040503040403060204" pitchFamily="18" charset="0"/>
              </a:defRPr>
            </a:lvl1pPr>
          </a:lstStyle>
          <a:p>
            <a:fld id="{B50CD552-C10E-614A-B810-77E320220E26}" type="datetimeFigureOut">
              <a:rPr lang="en-US" smtClean="0"/>
              <a:pPr/>
              <a:t>2/7/2022</a:t>
            </a:fld>
            <a:endParaRPr lang="en-US" dirty="0"/>
          </a:p>
        </p:txBody>
      </p:sp>
      <p:sp>
        <p:nvSpPr>
          <p:cNvPr id="5" name="Footer Placeholder 4">
            <a:extLst>
              <a:ext uri="{FF2B5EF4-FFF2-40B4-BE49-F238E27FC236}">
                <a16:creationId xmlns:a16="http://schemas.microsoft.com/office/drawing/2014/main" xmlns="" id="{DBFC411A-6A7F-2149-854D-61E6BEF90A82}"/>
              </a:ext>
            </a:extLst>
          </p:cNvPr>
          <p:cNvSpPr>
            <a:spLocks noGrp="1"/>
          </p:cNvSpPr>
          <p:nvPr>
            <p:ph type="ftr" sz="quarter" idx="11"/>
          </p:nvPr>
        </p:nvSpPr>
        <p:spPr/>
        <p:txBody>
          <a:bodyPr/>
          <a:lstStyle>
            <a:lvl1pPr>
              <a:defRPr b="0" i="0">
                <a:latin typeface="Domine" panose="02040503040403060204" pitchFamily="18" charset="0"/>
              </a:defRPr>
            </a:lvl1pPr>
          </a:lstStyle>
          <a:p>
            <a:endParaRPr lang="en-US" dirty="0"/>
          </a:p>
        </p:txBody>
      </p:sp>
      <p:sp>
        <p:nvSpPr>
          <p:cNvPr id="6" name="Slide Number Placeholder 5">
            <a:extLst>
              <a:ext uri="{FF2B5EF4-FFF2-40B4-BE49-F238E27FC236}">
                <a16:creationId xmlns:a16="http://schemas.microsoft.com/office/drawing/2014/main" xmlns="" id="{9019527A-3EB5-8245-8C90-4822BBF30572}"/>
              </a:ext>
            </a:extLst>
          </p:cNvPr>
          <p:cNvSpPr>
            <a:spLocks noGrp="1"/>
          </p:cNvSpPr>
          <p:nvPr>
            <p:ph type="sldNum" sz="quarter" idx="12"/>
          </p:nvPr>
        </p:nvSpPr>
        <p:spPr/>
        <p:txBody>
          <a:bodyPr/>
          <a:lstStyle>
            <a:lvl1pPr>
              <a:defRPr b="0" i="0">
                <a:latin typeface="Domine" panose="02040503040403060204" pitchFamily="18" charset="0"/>
              </a:defRPr>
            </a:lvl1pPr>
          </a:lstStyle>
          <a:p>
            <a:fld id="{9998EADF-C030-F84C-ADA0-FD2E39B5A33F}" type="slidenum">
              <a:rPr lang="en-US" smtClean="0"/>
              <a:pPr/>
              <a:t>‹#›</a:t>
            </a:fld>
            <a:endParaRPr lang="en-US" dirty="0"/>
          </a:p>
        </p:txBody>
      </p:sp>
    </p:spTree>
    <p:extLst>
      <p:ext uri="{BB962C8B-B14F-4D97-AF65-F5344CB8AC3E}">
        <p14:creationId xmlns:p14="http://schemas.microsoft.com/office/powerpoint/2010/main" val="814203673"/>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Gener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735909"/>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1899663"/>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TIF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6992777"/>
      </p:ext>
    </p:extLst>
  </p:cSld>
  <p:clrMapOvr>
    <a:masterClrMapping/>
  </p:clrMapOvr>
  <p:transition spd="slow">
    <p:fade/>
  </p:transition>
  <p:extLst mod="1">
    <p:ext uri="{DCECCB84-F9BA-43D5-87BE-67443E8EF086}">
      <p15:sldGuideLst xmlns:p15="http://schemas.microsoft.com/office/powerpoint/2012/main" xmlns="">
        <p15:guide id="1"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llo">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388FF530-691A-5B4D-8518-1C186ECCDF7A}"/>
              </a:ext>
            </a:extLst>
          </p:cNvPr>
          <p:cNvPicPr>
            <a:picLocks noChangeAspect="1"/>
          </p:cNvPicPr>
          <p:nvPr userDrawn="1"/>
        </p:nvPicPr>
        <p:blipFill>
          <a:blip r:embed="rId2"/>
          <a:srcRect l="27638" t="55283" b="19528"/>
          <a:stretch>
            <a:fillRect/>
          </a:stretch>
        </p:blipFill>
        <p:spPr>
          <a:xfrm>
            <a:off x="0" y="4464424"/>
            <a:ext cx="12192000" cy="2393576"/>
          </a:xfrm>
          <a:custGeom>
            <a:avLst/>
            <a:gdLst>
              <a:gd name="connsiteX0" fmla="*/ 0 w 12192000"/>
              <a:gd name="connsiteY0" fmla="*/ 0 h 2393576"/>
              <a:gd name="connsiteX1" fmla="*/ 12192000 w 12192000"/>
              <a:gd name="connsiteY1" fmla="*/ 0 h 2393576"/>
              <a:gd name="connsiteX2" fmla="*/ 12192000 w 12192000"/>
              <a:gd name="connsiteY2" fmla="*/ 2393576 h 2393576"/>
              <a:gd name="connsiteX3" fmla="*/ 0 w 12192000"/>
              <a:gd name="connsiteY3" fmla="*/ 2393576 h 2393576"/>
            </a:gdLst>
            <a:ahLst/>
            <a:cxnLst>
              <a:cxn ang="0">
                <a:pos x="connsiteX0" y="connsiteY0"/>
              </a:cxn>
              <a:cxn ang="0">
                <a:pos x="connsiteX1" y="connsiteY1"/>
              </a:cxn>
              <a:cxn ang="0">
                <a:pos x="connsiteX2" y="connsiteY2"/>
              </a:cxn>
              <a:cxn ang="0">
                <a:pos x="connsiteX3" y="connsiteY3"/>
              </a:cxn>
            </a:cxnLst>
            <a:rect l="l" t="t" r="r" b="b"/>
            <a:pathLst>
              <a:path w="12192000" h="2393576">
                <a:moveTo>
                  <a:pt x="0" y="0"/>
                </a:moveTo>
                <a:lnTo>
                  <a:pt x="12192000" y="0"/>
                </a:lnTo>
                <a:lnTo>
                  <a:pt x="12192000" y="2393576"/>
                </a:lnTo>
                <a:lnTo>
                  <a:pt x="0" y="2393576"/>
                </a:lnTo>
                <a:close/>
              </a:path>
            </a:pathLst>
          </a:custGeom>
        </p:spPr>
      </p:pic>
      <p:sp>
        <p:nvSpPr>
          <p:cNvPr id="8" name="Picture Placeholder 7">
            <a:extLst>
              <a:ext uri="{FF2B5EF4-FFF2-40B4-BE49-F238E27FC236}">
                <a16:creationId xmlns:a16="http://schemas.microsoft.com/office/drawing/2014/main" xmlns="" id="{55F87788-73A9-1248-8D55-EE9D58105C57}"/>
              </a:ext>
            </a:extLst>
          </p:cNvPr>
          <p:cNvSpPr>
            <a:spLocks noGrp="1" noChangeAspect="1"/>
          </p:cNvSpPr>
          <p:nvPr>
            <p:ph type="pic" sz="quarter" idx="14"/>
          </p:nvPr>
        </p:nvSpPr>
        <p:spPr>
          <a:xfrm>
            <a:off x="1149269" y="744607"/>
            <a:ext cx="3917406" cy="3917408"/>
          </a:xfrm>
          <a:prstGeom prst="diamond">
            <a:avLst/>
          </a:prstGeom>
          <a:solidFill>
            <a:schemeClr val="bg1">
              <a:lumMod val="95000"/>
            </a:schemeClr>
          </a:solidFill>
          <a:effectLst/>
        </p:spPr>
        <p:txBody>
          <a:bodyPr wrap="square">
            <a:noAutofit/>
          </a:bodyPr>
          <a:lstStyle>
            <a:lvl1pPr marL="0" indent="0">
              <a:buNone/>
              <a:defRPr sz="1200" b="0" i="0">
                <a:ln>
                  <a:noFill/>
                </a:ln>
                <a:solidFill>
                  <a:schemeClr val="tx2"/>
                </a:solidFill>
                <a:latin typeface="Domine" panose="02040503040403060204" pitchFamily="18" charset="0"/>
                <a:ea typeface="Roboto Regular" charset="0"/>
                <a:cs typeface="Abhaya Libre" panose="02000603000000000000" pitchFamily="2" charset="77"/>
              </a:defRPr>
            </a:lvl1pPr>
          </a:lstStyle>
          <a:p>
            <a:endParaRPr lang="en-US" dirty="0"/>
          </a:p>
        </p:txBody>
      </p:sp>
    </p:spTree>
    <p:extLst>
      <p:ext uri="{BB962C8B-B14F-4D97-AF65-F5344CB8AC3E}">
        <p14:creationId xmlns:p14="http://schemas.microsoft.com/office/powerpoint/2010/main" val="3388692280"/>
      </p:ext>
    </p:extLst>
  </p:cSld>
  <p:clrMapOvr>
    <a:masterClrMapping/>
  </p:clrMapOvr>
  <p:transition spd="slow">
    <p:fade/>
  </p:transition>
  <p:extLst mod="1">
    <p:ext uri="{DCECCB84-F9BA-43D5-87BE-67443E8EF086}">
      <p15:sldGuideLst xmlns:p15="http://schemas.microsoft.com/office/powerpoint/2012/main" xmlns="">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595161"/>
      </p:ext>
    </p:extLst>
  </p:cSld>
  <p:clrMapOvr>
    <a:masterClrMapping/>
  </p:clrMapOvr>
  <p:transition spd="slow">
    <p:fade/>
  </p:transition>
  <p:extLst mod="1">
    <p:ext uri="{DCECCB84-F9BA-43D5-87BE-67443E8EF086}">
      <p15:sldGuideLst xmlns:p15="http://schemas.microsoft.com/office/powerpoint/2012/main" xmlns="">
        <p15:guide id="1" pos="3840" userDrawn="1">
          <p15:clr>
            <a:srgbClr val="FBAE40"/>
          </p15:clr>
        </p15:guide>
        <p15:guide id="2"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ransition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711311"/>
      </p:ext>
    </p:extLst>
  </p:cSld>
  <p:clrMapOvr>
    <a:masterClrMapping/>
  </p:clrMapOvr>
  <p:transition spd="slow">
    <p:fade/>
  </p:transition>
  <p:extLst mod="1">
    <p:ext uri="{DCECCB84-F9BA-43D5-87BE-67443E8EF086}">
      <p15:sldGuideLst xmlns:p15="http://schemas.microsoft.com/office/powerpoint/2012/main" xmlns=""/>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4_General Slide_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89ED377-709C-2146-9E73-36A7FA397AE8}"/>
              </a:ext>
            </a:extLst>
          </p:cNvPr>
          <p:cNvPicPr>
            <a:picLocks noChangeAspect="1"/>
          </p:cNvPicPr>
          <p:nvPr userDrawn="1"/>
        </p:nvPicPr>
        <p:blipFill>
          <a:blip r:embed="rId2"/>
          <a:srcRect t="48491" r="27638" b="18679"/>
          <a:stretch>
            <a:fillRect/>
          </a:stretch>
        </p:blipFill>
        <p:spPr>
          <a:xfrm>
            <a:off x="0" y="3980329"/>
            <a:ext cx="12192000" cy="3119718"/>
          </a:xfrm>
          <a:custGeom>
            <a:avLst/>
            <a:gdLst>
              <a:gd name="connsiteX0" fmla="*/ 0 w 12192000"/>
              <a:gd name="connsiteY0" fmla="*/ 0 h 3119718"/>
              <a:gd name="connsiteX1" fmla="*/ 12192000 w 12192000"/>
              <a:gd name="connsiteY1" fmla="*/ 0 h 3119718"/>
              <a:gd name="connsiteX2" fmla="*/ 12192000 w 12192000"/>
              <a:gd name="connsiteY2" fmla="*/ 3119718 h 3119718"/>
              <a:gd name="connsiteX3" fmla="*/ 0 w 12192000"/>
              <a:gd name="connsiteY3" fmla="*/ 3119718 h 3119718"/>
            </a:gdLst>
            <a:ahLst/>
            <a:cxnLst>
              <a:cxn ang="0">
                <a:pos x="connsiteX0" y="connsiteY0"/>
              </a:cxn>
              <a:cxn ang="0">
                <a:pos x="connsiteX1" y="connsiteY1"/>
              </a:cxn>
              <a:cxn ang="0">
                <a:pos x="connsiteX2" y="connsiteY2"/>
              </a:cxn>
              <a:cxn ang="0">
                <a:pos x="connsiteX3" y="connsiteY3"/>
              </a:cxn>
            </a:cxnLst>
            <a:rect l="l" t="t" r="r" b="b"/>
            <a:pathLst>
              <a:path w="12192000" h="3119718">
                <a:moveTo>
                  <a:pt x="0" y="0"/>
                </a:moveTo>
                <a:lnTo>
                  <a:pt x="12192000" y="0"/>
                </a:lnTo>
                <a:lnTo>
                  <a:pt x="12192000" y="3119718"/>
                </a:lnTo>
                <a:lnTo>
                  <a:pt x="0" y="3119718"/>
                </a:lnTo>
                <a:close/>
              </a:path>
            </a:pathLst>
          </a:custGeom>
        </p:spPr>
      </p:pic>
    </p:spTree>
    <p:extLst>
      <p:ext uri="{BB962C8B-B14F-4D97-AF65-F5344CB8AC3E}">
        <p14:creationId xmlns:p14="http://schemas.microsoft.com/office/powerpoint/2010/main" val="1211950709"/>
      </p:ext>
    </p:extLst>
  </p:cSld>
  <p:clrMapOvr>
    <a:masterClrMapping/>
  </p:clrMapOvr>
  <p:transition spd="slow">
    <p:fade/>
  </p:transition>
  <p:extLst mod="1">
    <p:ext uri="{DCECCB84-F9BA-43D5-87BE-67443E8EF086}">
      <p15:sldGuideLst xmlns:p15="http://schemas.microsoft.com/office/powerpoint/2012/main" xmlns="">
        <p15:guide id="1"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General Slide_Lef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B1B99203-E3B3-9D44-A5D1-34EE3829A2E3}"/>
              </a:ext>
            </a:extLst>
          </p:cNvPr>
          <p:cNvPicPr>
            <a:picLocks noChangeAspect="1"/>
          </p:cNvPicPr>
          <p:nvPr userDrawn="1"/>
        </p:nvPicPr>
        <p:blipFill>
          <a:blip r:embed="rId2"/>
          <a:srcRect l="27638" t="55283" b="19528"/>
          <a:stretch>
            <a:fillRect/>
          </a:stretch>
        </p:blipFill>
        <p:spPr>
          <a:xfrm>
            <a:off x="0" y="4464424"/>
            <a:ext cx="12192000" cy="2393576"/>
          </a:xfrm>
          <a:custGeom>
            <a:avLst/>
            <a:gdLst>
              <a:gd name="connsiteX0" fmla="*/ 0 w 12192000"/>
              <a:gd name="connsiteY0" fmla="*/ 0 h 2393576"/>
              <a:gd name="connsiteX1" fmla="*/ 12192000 w 12192000"/>
              <a:gd name="connsiteY1" fmla="*/ 0 h 2393576"/>
              <a:gd name="connsiteX2" fmla="*/ 12192000 w 12192000"/>
              <a:gd name="connsiteY2" fmla="*/ 2393576 h 2393576"/>
              <a:gd name="connsiteX3" fmla="*/ 0 w 12192000"/>
              <a:gd name="connsiteY3" fmla="*/ 2393576 h 2393576"/>
            </a:gdLst>
            <a:ahLst/>
            <a:cxnLst>
              <a:cxn ang="0">
                <a:pos x="connsiteX0" y="connsiteY0"/>
              </a:cxn>
              <a:cxn ang="0">
                <a:pos x="connsiteX1" y="connsiteY1"/>
              </a:cxn>
              <a:cxn ang="0">
                <a:pos x="connsiteX2" y="connsiteY2"/>
              </a:cxn>
              <a:cxn ang="0">
                <a:pos x="connsiteX3" y="connsiteY3"/>
              </a:cxn>
            </a:cxnLst>
            <a:rect l="l" t="t" r="r" b="b"/>
            <a:pathLst>
              <a:path w="12192000" h="2393576">
                <a:moveTo>
                  <a:pt x="0" y="0"/>
                </a:moveTo>
                <a:lnTo>
                  <a:pt x="12192000" y="0"/>
                </a:lnTo>
                <a:lnTo>
                  <a:pt x="12192000" y="2393576"/>
                </a:lnTo>
                <a:lnTo>
                  <a:pt x="0" y="2393576"/>
                </a:lnTo>
                <a:close/>
              </a:path>
            </a:pathLst>
          </a:custGeom>
        </p:spPr>
      </p:pic>
    </p:spTree>
    <p:extLst>
      <p:ext uri="{BB962C8B-B14F-4D97-AF65-F5344CB8AC3E}">
        <p14:creationId xmlns:p14="http://schemas.microsoft.com/office/powerpoint/2010/main" val="2050376340"/>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orld Map">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7AE7764-B2E2-3444-8728-FD525749C8F4}"/>
              </a:ext>
            </a:extLst>
          </p:cNvPr>
          <p:cNvPicPr>
            <a:picLocks noChangeAspect="1"/>
          </p:cNvPicPr>
          <p:nvPr userDrawn="1"/>
        </p:nvPicPr>
        <p:blipFill>
          <a:blip r:embed="rId2"/>
          <a:srcRect t="48491" r="27638" b="18679"/>
          <a:stretch>
            <a:fillRect/>
          </a:stretch>
        </p:blipFill>
        <p:spPr>
          <a:xfrm>
            <a:off x="0" y="3980329"/>
            <a:ext cx="12192000" cy="3119718"/>
          </a:xfrm>
          <a:custGeom>
            <a:avLst/>
            <a:gdLst>
              <a:gd name="connsiteX0" fmla="*/ 0 w 12192000"/>
              <a:gd name="connsiteY0" fmla="*/ 0 h 3119718"/>
              <a:gd name="connsiteX1" fmla="*/ 12192000 w 12192000"/>
              <a:gd name="connsiteY1" fmla="*/ 0 h 3119718"/>
              <a:gd name="connsiteX2" fmla="*/ 12192000 w 12192000"/>
              <a:gd name="connsiteY2" fmla="*/ 3119718 h 3119718"/>
              <a:gd name="connsiteX3" fmla="*/ 0 w 12192000"/>
              <a:gd name="connsiteY3" fmla="*/ 3119718 h 3119718"/>
            </a:gdLst>
            <a:ahLst/>
            <a:cxnLst>
              <a:cxn ang="0">
                <a:pos x="connsiteX0" y="connsiteY0"/>
              </a:cxn>
              <a:cxn ang="0">
                <a:pos x="connsiteX1" y="connsiteY1"/>
              </a:cxn>
              <a:cxn ang="0">
                <a:pos x="connsiteX2" y="connsiteY2"/>
              </a:cxn>
              <a:cxn ang="0">
                <a:pos x="connsiteX3" y="connsiteY3"/>
              </a:cxn>
            </a:cxnLst>
            <a:rect l="l" t="t" r="r" b="b"/>
            <a:pathLst>
              <a:path w="12192000" h="3119718">
                <a:moveTo>
                  <a:pt x="0" y="0"/>
                </a:moveTo>
                <a:lnTo>
                  <a:pt x="12192000" y="0"/>
                </a:lnTo>
                <a:lnTo>
                  <a:pt x="12192000" y="3119718"/>
                </a:lnTo>
                <a:lnTo>
                  <a:pt x="0" y="3119718"/>
                </a:lnTo>
                <a:close/>
              </a:path>
            </a:pathLst>
          </a:custGeom>
        </p:spPr>
      </p:pic>
    </p:spTree>
    <p:extLst>
      <p:ext uri="{BB962C8B-B14F-4D97-AF65-F5344CB8AC3E}">
        <p14:creationId xmlns:p14="http://schemas.microsoft.com/office/powerpoint/2010/main" val="2585816137"/>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6E0E3DF-338D-EC4C-91AB-9274778DCB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881E322F-2259-7A46-B11A-273C145FEB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xmlns="" id="{F4CED869-9DD2-3D49-8A15-D33AF0A9E9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Domine" panose="02040503040403060204" pitchFamily="18" charset="0"/>
              </a:defRPr>
            </a:lvl1pPr>
          </a:lstStyle>
          <a:p>
            <a:fld id="{B50CD552-C10E-614A-B810-77E320220E26}" type="datetimeFigureOut">
              <a:rPr lang="en-US" smtClean="0"/>
              <a:pPr/>
              <a:t>2/7/2022</a:t>
            </a:fld>
            <a:endParaRPr lang="en-US" dirty="0"/>
          </a:p>
        </p:txBody>
      </p:sp>
      <p:sp>
        <p:nvSpPr>
          <p:cNvPr id="5" name="Footer Placeholder 4">
            <a:extLst>
              <a:ext uri="{FF2B5EF4-FFF2-40B4-BE49-F238E27FC236}">
                <a16:creationId xmlns:a16="http://schemas.microsoft.com/office/drawing/2014/main" xmlns="" id="{FDD88453-55E3-C54C-A2DB-2AC770422F0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Domine" panose="02040503040403060204" pitchFamily="18" charset="0"/>
              </a:defRPr>
            </a:lvl1pPr>
          </a:lstStyle>
          <a:p>
            <a:endParaRPr lang="en-US" dirty="0"/>
          </a:p>
        </p:txBody>
      </p:sp>
      <p:sp>
        <p:nvSpPr>
          <p:cNvPr id="6" name="Slide Number Placeholder 5">
            <a:extLst>
              <a:ext uri="{FF2B5EF4-FFF2-40B4-BE49-F238E27FC236}">
                <a16:creationId xmlns:a16="http://schemas.microsoft.com/office/drawing/2014/main" xmlns="" id="{D647BCF5-1DF8-BA4A-9BFE-6F357F0185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Domine" panose="02040503040403060204" pitchFamily="18" charset="0"/>
              </a:defRPr>
            </a:lvl1pPr>
          </a:lstStyle>
          <a:p>
            <a:fld id="{9998EADF-C030-F84C-ADA0-FD2E39B5A33F}" type="slidenum">
              <a:rPr lang="en-US" smtClean="0"/>
              <a:pPr/>
              <a:t>‹#›</a:t>
            </a:fld>
            <a:endParaRPr lang="en-US" dirty="0"/>
          </a:p>
        </p:txBody>
      </p:sp>
    </p:spTree>
    <p:extLst>
      <p:ext uri="{BB962C8B-B14F-4D97-AF65-F5344CB8AC3E}">
        <p14:creationId xmlns:p14="http://schemas.microsoft.com/office/powerpoint/2010/main" val="935306483"/>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70" r:id="rId3"/>
    <p:sldLayoutId id="2147483669" r:id="rId4"/>
    <p:sldLayoutId id="2147483673" r:id="rId5"/>
    <p:sldLayoutId id="2147483661" r:id="rId6"/>
    <p:sldLayoutId id="2147483662" r:id="rId7"/>
    <p:sldLayoutId id="2147483671" r:id="rId8"/>
    <p:sldLayoutId id="2147483674" r:id="rId9"/>
    <p:sldLayoutId id="2147483672" r:id="rId10"/>
  </p:sldLayoutIdLst>
  <p:transition spd="slow">
    <p:fade/>
  </p:transition>
  <p:txStyles>
    <p:titleStyle>
      <a:lvl1pPr algn="l" defTabSz="914400" rtl="0" eaLnBrk="1" latinLnBrk="0" hangingPunct="1">
        <a:lnSpc>
          <a:spcPct val="90000"/>
        </a:lnSpc>
        <a:spcBef>
          <a:spcPct val="0"/>
        </a:spcBef>
        <a:buNone/>
        <a:defRPr sz="4400" b="0" i="0" kern="1200">
          <a:solidFill>
            <a:schemeClr val="tx1"/>
          </a:solidFill>
          <a:latin typeface="Domine" panose="0204050304040306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Domine" panose="02040503040403060204"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Domine" panose="02040503040403060204"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Domine" panose="02040503040403060204"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omine" panose="02040503040403060204"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Domine" panose="02040503040403060204"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 name="TextBox 233">
            <a:extLst>
              <a:ext uri="{FF2B5EF4-FFF2-40B4-BE49-F238E27FC236}">
                <a16:creationId xmlns:a16="http://schemas.microsoft.com/office/drawing/2014/main" xmlns="" id="{A90D9147-49C0-6A4B-9222-A40E04CA3632}"/>
              </a:ext>
            </a:extLst>
          </p:cNvPr>
          <p:cNvSpPr txBox="1"/>
          <p:nvPr/>
        </p:nvSpPr>
        <p:spPr>
          <a:xfrm>
            <a:off x="1475880" y="1197561"/>
            <a:ext cx="9516375" cy="1200329"/>
          </a:xfrm>
          <a:prstGeom prst="rect">
            <a:avLst/>
          </a:prstGeom>
          <a:noFill/>
        </p:spPr>
        <p:txBody>
          <a:bodyPr wrap="square" rtlCol="0" anchor="b">
            <a:spAutoFit/>
          </a:bodyPr>
          <a:lstStyle/>
          <a:p>
            <a:pPr algn="ctr"/>
            <a:r>
              <a:rPr lang="en-ID" sz="3600" b="1"/>
              <a:t>Perencanaan dan penganggaran desa yang mendukung pemberdayaan perempuan</a:t>
            </a:r>
          </a:p>
        </p:txBody>
      </p:sp>
      <p:sp>
        <p:nvSpPr>
          <p:cNvPr id="2" name="TextBox 1">
            <a:extLst>
              <a:ext uri="{FF2B5EF4-FFF2-40B4-BE49-F238E27FC236}">
                <a16:creationId xmlns:a16="http://schemas.microsoft.com/office/drawing/2014/main" xmlns="" id="{06A40143-7CCE-A147-85B9-107C026EA7EB}"/>
              </a:ext>
            </a:extLst>
          </p:cNvPr>
          <p:cNvSpPr txBox="1"/>
          <p:nvPr/>
        </p:nvSpPr>
        <p:spPr>
          <a:xfrm>
            <a:off x="3127783" y="3178228"/>
            <a:ext cx="6212567" cy="954107"/>
          </a:xfrm>
          <a:prstGeom prst="rect">
            <a:avLst/>
          </a:prstGeom>
          <a:noFill/>
        </p:spPr>
        <p:txBody>
          <a:bodyPr wrap="square" rtlCol="0">
            <a:spAutoFit/>
          </a:bodyPr>
          <a:lstStyle/>
          <a:p>
            <a:pPr algn="ctr"/>
            <a:r>
              <a:rPr lang="en-ID" sz="2800"/>
              <a:t>Pengantar mekanisme penyusunan regulasi desa</a:t>
            </a:r>
            <a:endParaRPr lang="es-ES_tradnl" sz="3200" dirty="0">
              <a:latin typeface="Domine" panose="02040503040403060204" pitchFamily="18" charset="0"/>
              <a:cs typeface="Abhaya Libre" panose="02000603000000000000" pitchFamily="2" charset="77"/>
            </a:endParaRPr>
          </a:p>
        </p:txBody>
      </p:sp>
      <p:sp>
        <p:nvSpPr>
          <p:cNvPr id="4" name="TextBox 3">
            <a:extLst>
              <a:ext uri="{FF2B5EF4-FFF2-40B4-BE49-F238E27FC236}">
                <a16:creationId xmlns:a16="http://schemas.microsoft.com/office/drawing/2014/main" xmlns="" id="{91F345BE-FF0E-464A-AE99-2C6D750315BA}"/>
              </a:ext>
            </a:extLst>
          </p:cNvPr>
          <p:cNvSpPr txBox="1"/>
          <p:nvPr/>
        </p:nvSpPr>
        <p:spPr>
          <a:xfrm>
            <a:off x="6947452" y="6211669"/>
            <a:ext cx="5383895" cy="646331"/>
          </a:xfrm>
          <a:prstGeom prst="rect">
            <a:avLst/>
          </a:prstGeom>
          <a:noFill/>
        </p:spPr>
        <p:txBody>
          <a:bodyPr wrap="square" rtlCol="0">
            <a:spAutoFit/>
          </a:bodyPr>
          <a:lstStyle/>
          <a:p>
            <a:pPr algn="ctr"/>
            <a:r>
              <a:rPr lang="es-ES_tradnl" sz="3600" b="1">
                <a:solidFill>
                  <a:schemeClr val="bg1"/>
                </a:solidFill>
                <a:latin typeface="Chaparral Pro Light" panose="02060403030505090203" pitchFamily="18" charset="0"/>
                <a:cs typeface="Abhaya Libre" panose="02000603000000000000" pitchFamily="2" charset="77"/>
              </a:rPr>
              <a:t>A</a:t>
            </a:r>
            <a:r>
              <a:rPr lang="es-ES_tradnl" sz="2200">
                <a:solidFill>
                  <a:schemeClr val="bg1"/>
                </a:solidFill>
                <a:latin typeface="Domine" panose="02040503040403060204" pitchFamily="18" charset="0"/>
                <a:cs typeface="Abhaya Libre" panose="02000603000000000000" pitchFamily="2" charset="77"/>
              </a:rPr>
              <a:t>nto-Sumba Integrated Development</a:t>
            </a:r>
            <a:endParaRPr lang="es-ES_tradnl" sz="2200" dirty="0">
              <a:solidFill>
                <a:schemeClr val="bg1"/>
              </a:solidFill>
              <a:latin typeface="Domine" panose="02040503040403060204" pitchFamily="18" charset="0"/>
              <a:cs typeface="Abhaya Libre" panose="02000603000000000000" pitchFamily="2" charset="77"/>
            </a:endParaRPr>
          </a:p>
        </p:txBody>
      </p:sp>
    </p:spTree>
    <p:extLst>
      <p:ext uri="{BB962C8B-B14F-4D97-AF65-F5344CB8AC3E}">
        <p14:creationId xmlns:p14="http://schemas.microsoft.com/office/powerpoint/2010/main" val="4003051854"/>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TextBox 260">
            <a:extLst>
              <a:ext uri="{FF2B5EF4-FFF2-40B4-BE49-F238E27FC236}">
                <a16:creationId xmlns:a16="http://schemas.microsoft.com/office/drawing/2014/main" xmlns="" id="{15DCE0AE-DD91-E64A-BB07-5370779912EB}"/>
              </a:ext>
            </a:extLst>
          </p:cNvPr>
          <p:cNvSpPr txBox="1"/>
          <p:nvPr/>
        </p:nvSpPr>
        <p:spPr>
          <a:xfrm>
            <a:off x="5356598" y="575798"/>
            <a:ext cx="6169537" cy="1746632"/>
          </a:xfrm>
          <a:prstGeom prst="rect">
            <a:avLst/>
          </a:prstGeom>
          <a:solidFill>
            <a:schemeClr val="bg1"/>
          </a:solidFill>
        </p:spPr>
        <p:txBody>
          <a:bodyPr wrap="square" rtlCol="0">
            <a:spAutoFit/>
          </a:bodyPr>
          <a:lstStyle/>
          <a:p>
            <a:pPr marL="12700">
              <a:spcBef>
                <a:spcPts val="147"/>
              </a:spcBef>
            </a:pPr>
            <a:r>
              <a:rPr lang="en-US" sz="4000" b="1" baseline="2925" dirty="0" err="1">
                <a:solidFill>
                  <a:srgbClr val="3F3F3F"/>
                </a:solidFill>
                <a:cs typeface="Calibri"/>
              </a:rPr>
              <a:t>Apa</a:t>
            </a:r>
            <a:r>
              <a:rPr lang="en-US" sz="4000" b="1" spc="-26" baseline="2925" dirty="0">
                <a:solidFill>
                  <a:srgbClr val="3F3F3F"/>
                </a:solidFill>
                <a:cs typeface="Calibri"/>
              </a:rPr>
              <a:t> </a:t>
            </a:r>
            <a:r>
              <a:rPr lang="en-US" sz="4000" b="1" baseline="2925" dirty="0" err="1">
                <a:solidFill>
                  <a:srgbClr val="3F3F3F"/>
                </a:solidFill>
                <a:cs typeface="Calibri"/>
              </a:rPr>
              <a:t>p</a:t>
            </a:r>
            <a:r>
              <a:rPr lang="en-US" sz="4000" b="1" spc="-4" baseline="2925" dirty="0" err="1">
                <a:solidFill>
                  <a:srgbClr val="3F3F3F"/>
                </a:solidFill>
                <a:cs typeface="Calibri"/>
              </a:rPr>
              <a:t>e</a:t>
            </a:r>
            <a:r>
              <a:rPr lang="en-US" sz="4000" b="1" spc="-19" baseline="2925" dirty="0" err="1">
                <a:solidFill>
                  <a:srgbClr val="3F3F3F"/>
                </a:solidFill>
                <a:cs typeface="Calibri"/>
              </a:rPr>
              <a:t>n</a:t>
            </a:r>
            <a:r>
              <a:rPr lang="en-US" sz="4000" b="1" baseline="2925" dirty="0" err="1">
                <a:solidFill>
                  <a:srgbClr val="3F3F3F"/>
                </a:solidFill>
                <a:cs typeface="Calibri"/>
              </a:rPr>
              <a:t>ting</a:t>
            </a:r>
            <a:r>
              <a:rPr lang="en-US" sz="4000" b="1" spc="-44" baseline="2925" dirty="0" err="1">
                <a:solidFill>
                  <a:srgbClr val="3F3F3F"/>
                </a:solidFill>
                <a:cs typeface="Calibri"/>
              </a:rPr>
              <a:t>n</a:t>
            </a:r>
            <a:r>
              <a:rPr lang="en-US" sz="4000" b="1" spc="4" baseline="2925" dirty="0" err="1">
                <a:solidFill>
                  <a:srgbClr val="3F3F3F"/>
                </a:solidFill>
                <a:cs typeface="Calibri"/>
              </a:rPr>
              <a:t>y</a:t>
            </a:r>
            <a:r>
              <a:rPr lang="en-US" sz="4000" b="1" baseline="2925" dirty="0" err="1">
                <a:solidFill>
                  <a:srgbClr val="3F3F3F"/>
                </a:solidFill>
                <a:cs typeface="Calibri"/>
              </a:rPr>
              <a:t>a</a:t>
            </a:r>
            <a:r>
              <a:rPr lang="en-US" sz="4000" b="1" spc="-112" baseline="2925" dirty="0">
                <a:solidFill>
                  <a:srgbClr val="3F3F3F"/>
                </a:solidFill>
                <a:cs typeface="Calibri"/>
              </a:rPr>
              <a:t> </a:t>
            </a:r>
            <a:r>
              <a:rPr lang="en-US" sz="4000" b="1" spc="-50" baseline="2925" dirty="0" err="1">
                <a:solidFill>
                  <a:srgbClr val="3F3F3F"/>
                </a:solidFill>
                <a:cs typeface="Calibri"/>
              </a:rPr>
              <a:t>P</a:t>
            </a:r>
            <a:r>
              <a:rPr lang="en-US" sz="4000" b="1" spc="-4" baseline="2925" dirty="0" err="1">
                <a:solidFill>
                  <a:srgbClr val="3F3F3F"/>
                </a:solidFill>
                <a:cs typeface="Calibri"/>
              </a:rPr>
              <a:t>e</a:t>
            </a:r>
            <a:r>
              <a:rPr lang="en-US" sz="4000" b="1" baseline="2925" dirty="0" err="1">
                <a:solidFill>
                  <a:srgbClr val="3F3F3F"/>
                </a:solidFill>
                <a:cs typeface="Calibri"/>
              </a:rPr>
              <a:t>raturan</a:t>
            </a:r>
            <a:r>
              <a:rPr lang="en-US" sz="4000" dirty="0">
                <a:cs typeface="Calibri"/>
              </a:rPr>
              <a:t> </a:t>
            </a:r>
            <a:r>
              <a:rPr lang="en-US" sz="4000" b="1" baseline="1950" dirty="0" err="1">
                <a:solidFill>
                  <a:srgbClr val="3F3F3F"/>
                </a:solidFill>
                <a:cs typeface="Calibri"/>
              </a:rPr>
              <a:t>D</a:t>
            </a:r>
            <a:r>
              <a:rPr lang="en-US" sz="4000" b="1" spc="-4" baseline="1950" dirty="0" err="1">
                <a:solidFill>
                  <a:srgbClr val="3F3F3F"/>
                </a:solidFill>
                <a:cs typeface="Calibri"/>
              </a:rPr>
              <a:t>e</a:t>
            </a:r>
            <a:r>
              <a:rPr lang="en-US" sz="4000" b="1" baseline="1950" dirty="0" err="1">
                <a:solidFill>
                  <a:srgbClr val="3F3F3F"/>
                </a:solidFill>
                <a:cs typeface="Calibri"/>
              </a:rPr>
              <a:t>sa</a:t>
            </a:r>
            <a:r>
              <a:rPr lang="en-US" sz="4000" b="1" spc="-47" baseline="1950" dirty="0">
                <a:solidFill>
                  <a:srgbClr val="3F3F3F"/>
                </a:solidFill>
                <a:cs typeface="Calibri"/>
              </a:rPr>
              <a:t> </a:t>
            </a:r>
            <a:r>
              <a:rPr lang="en-US" sz="4000" b="1" baseline="1950" err="1">
                <a:solidFill>
                  <a:srgbClr val="3F3F3F"/>
                </a:solidFill>
                <a:cs typeface="Calibri"/>
              </a:rPr>
              <a:t>ini</a:t>
            </a:r>
            <a:r>
              <a:rPr lang="en-US" sz="4000" b="1" spc="-13" baseline="1950">
                <a:solidFill>
                  <a:srgbClr val="3F3F3F"/>
                </a:solidFill>
                <a:cs typeface="Calibri"/>
              </a:rPr>
              <a:t> </a:t>
            </a:r>
          </a:p>
          <a:p>
            <a:pPr marL="12700">
              <a:spcBef>
                <a:spcPts val="147"/>
              </a:spcBef>
            </a:pPr>
            <a:r>
              <a:rPr lang="en-US" sz="4000" b="1" spc="-19" baseline="1950">
                <a:solidFill>
                  <a:srgbClr val="3F3F3F"/>
                </a:solidFill>
                <a:cs typeface="Calibri"/>
              </a:rPr>
              <a:t>t</a:t>
            </a:r>
            <a:r>
              <a:rPr lang="en-US" sz="4000" b="1" spc="-4" baseline="1950">
                <a:solidFill>
                  <a:srgbClr val="3F3F3F"/>
                </a:solidFill>
                <a:cs typeface="Calibri"/>
              </a:rPr>
              <a:t>e</a:t>
            </a:r>
            <a:r>
              <a:rPr lang="en-US" sz="4000" b="1" baseline="1950">
                <a:solidFill>
                  <a:srgbClr val="3F3F3F"/>
                </a:solidFill>
                <a:cs typeface="Calibri"/>
              </a:rPr>
              <a:t>r</a:t>
            </a:r>
            <a:r>
              <a:rPr lang="en-US" sz="4000" b="1" spc="-69" baseline="1950">
                <a:solidFill>
                  <a:srgbClr val="3F3F3F"/>
                </a:solidFill>
                <a:cs typeface="Calibri"/>
              </a:rPr>
              <a:t>k</a:t>
            </a:r>
            <a:r>
              <a:rPr lang="en-US" sz="4000" b="1" baseline="1950">
                <a:solidFill>
                  <a:srgbClr val="3F3F3F"/>
                </a:solidFill>
                <a:cs typeface="Calibri"/>
              </a:rPr>
              <a:t>ait</a:t>
            </a:r>
            <a:r>
              <a:rPr lang="en-US" sz="4000" b="1" spc="-42" baseline="1950">
                <a:solidFill>
                  <a:srgbClr val="3F3F3F"/>
                </a:solidFill>
                <a:cs typeface="Calibri"/>
              </a:rPr>
              <a:t> Pemberdayaan Perempuan dan Penghayat Marapu</a:t>
            </a:r>
            <a:r>
              <a:rPr lang="en-US" sz="4000" b="1" baseline="1950">
                <a:solidFill>
                  <a:srgbClr val="3F3F3F"/>
                </a:solidFill>
                <a:cs typeface="Calibri"/>
              </a:rPr>
              <a:t>?</a:t>
            </a:r>
            <a:endParaRPr lang="en-US" sz="4000" dirty="0">
              <a:cs typeface="Calibri"/>
            </a:endParaRPr>
          </a:p>
        </p:txBody>
      </p:sp>
      <p:pic>
        <p:nvPicPr>
          <p:cNvPr id="4" name="Picture Placeholder 6">
            <a:extLst>
              <a:ext uri="{FF2B5EF4-FFF2-40B4-BE49-F238E27FC236}">
                <a16:creationId xmlns:a16="http://schemas.microsoft.com/office/drawing/2014/main" xmlns="" id="{A3CFB7A2-8BC5-43B9-8BEF-A13F63899FB7}"/>
              </a:ext>
            </a:extLst>
          </p:cNvPr>
          <p:cNvPicPr>
            <a:picLocks noChangeAspect="1"/>
          </p:cNvPicPr>
          <p:nvPr/>
        </p:nvPicPr>
        <p:blipFill>
          <a:blip r:embed="rId2"/>
          <a:stretch>
            <a:fillRect/>
          </a:stretch>
        </p:blipFill>
        <p:spPr>
          <a:xfrm>
            <a:off x="1907180" y="1562067"/>
            <a:ext cx="3004442" cy="2601157"/>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5" name="TextBox 4">
            <a:extLst>
              <a:ext uri="{FF2B5EF4-FFF2-40B4-BE49-F238E27FC236}">
                <a16:creationId xmlns:a16="http://schemas.microsoft.com/office/drawing/2014/main" xmlns="" id="{F9EFEE80-2D2F-4B8A-80B1-34F9168A4DDE}"/>
              </a:ext>
            </a:extLst>
          </p:cNvPr>
          <p:cNvSpPr txBox="1"/>
          <p:nvPr/>
        </p:nvSpPr>
        <p:spPr>
          <a:xfrm>
            <a:off x="5356599" y="3351456"/>
            <a:ext cx="6169537" cy="1384995"/>
          </a:xfrm>
          <a:prstGeom prst="rect">
            <a:avLst/>
          </a:prstGeom>
          <a:solidFill>
            <a:schemeClr val="bg1"/>
          </a:solidFill>
        </p:spPr>
        <p:txBody>
          <a:bodyPr wrap="square" rtlCol="0">
            <a:spAutoFit/>
          </a:bodyPr>
          <a:lstStyle/>
          <a:p>
            <a:pPr marL="12700" marR="31866">
              <a:spcBef>
                <a:spcPts val="520"/>
              </a:spcBef>
            </a:pPr>
            <a:r>
              <a:rPr lang="en-US" sz="2800" b="1" spc="4">
                <a:solidFill>
                  <a:srgbClr val="3F3F3F"/>
                </a:solidFill>
                <a:cs typeface="Calibri"/>
              </a:rPr>
              <a:t>B</a:t>
            </a:r>
            <a:r>
              <a:rPr lang="en-US" sz="2800" b="1">
                <a:solidFill>
                  <a:srgbClr val="3F3F3F"/>
                </a:solidFill>
                <a:cs typeface="Calibri"/>
              </a:rPr>
              <a:t>agai</a:t>
            </a:r>
            <a:r>
              <a:rPr lang="en-US" sz="2800" b="1" spc="-4">
                <a:solidFill>
                  <a:srgbClr val="3F3F3F"/>
                </a:solidFill>
                <a:cs typeface="Calibri"/>
              </a:rPr>
              <a:t>m</a:t>
            </a:r>
            <a:r>
              <a:rPr lang="en-US" sz="2800" b="1">
                <a:solidFill>
                  <a:srgbClr val="3F3F3F"/>
                </a:solidFill>
                <a:cs typeface="Calibri"/>
              </a:rPr>
              <a:t>ana</a:t>
            </a:r>
            <a:r>
              <a:rPr lang="en-US" sz="2800" b="1" spc="-98">
                <a:solidFill>
                  <a:srgbClr val="3F3F3F"/>
                </a:solidFill>
                <a:cs typeface="Calibri"/>
              </a:rPr>
              <a:t> </a:t>
            </a:r>
            <a:r>
              <a:rPr lang="en-US" sz="2800" b="1" dirty="0" err="1">
                <a:solidFill>
                  <a:srgbClr val="3F3F3F"/>
                </a:solidFill>
                <a:cs typeface="Calibri"/>
              </a:rPr>
              <a:t>p</a:t>
            </a:r>
            <a:r>
              <a:rPr lang="en-US" sz="2800" b="1" spc="-4" dirty="0" err="1">
                <a:solidFill>
                  <a:srgbClr val="3F3F3F"/>
                </a:solidFill>
                <a:cs typeface="Calibri"/>
              </a:rPr>
              <a:t>e</a:t>
            </a:r>
            <a:r>
              <a:rPr lang="en-US" sz="2800" b="1" dirty="0" err="1">
                <a:solidFill>
                  <a:srgbClr val="3F3F3F"/>
                </a:solidFill>
                <a:cs typeface="Calibri"/>
              </a:rPr>
              <a:t>ngala</a:t>
            </a:r>
            <a:r>
              <a:rPr lang="en-US" sz="2800" b="1" spc="-4" dirty="0" err="1">
                <a:solidFill>
                  <a:srgbClr val="3F3F3F"/>
                </a:solidFill>
                <a:cs typeface="Calibri"/>
              </a:rPr>
              <a:t>m</a:t>
            </a:r>
            <a:r>
              <a:rPr lang="en-US" sz="2800" b="1" dirty="0" err="1">
                <a:solidFill>
                  <a:srgbClr val="3F3F3F"/>
                </a:solidFill>
                <a:cs typeface="Calibri"/>
              </a:rPr>
              <a:t>an</a:t>
            </a:r>
            <a:r>
              <a:rPr lang="en-US" sz="2800" b="1" dirty="0">
                <a:solidFill>
                  <a:srgbClr val="3F3F3F"/>
                </a:solidFill>
                <a:cs typeface="Calibri"/>
              </a:rPr>
              <a:t> </a:t>
            </a:r>
            <a:r>
              <a:rPr lang="en-US" sz="2800" b="1" spc="-19" dirty="0">
                <a:solidFill>
                  <a:srgbClr val="3F3F3F"/>
                </a:solidFill>
                <a:cs typeface="Calibri"/>
              </a:rPr>
              <a:t>Bapak &amp; </a:t>
            </a:r>
            <a:r>
              <a:rPr lang="en-US" sz="2800" b="1" spc="-19" dirty="0" err="1">
                <a:solidFill>
                  <a:srgbClr val="3F3F3F"/>
                </a:solidFill>
                <a:cs typeface="Calibri"/>
              </a:rPr>
              <a:t>Ibu</a:t>
            </a:r>
            <a:r>
              <a:rPr lang="en-US" sz="2800" b="1" spc="-114" dirty="0">
                <a:solidFill>
                  <a:srgbClr val="3F3F3F"/>
                </a:solidFill>
                <a:cs typeface="Calibri"/>
              </a:rPr>
              <a:t> </a:t>
            </a:r>
            <a:r>
              <a:rPr lang="en-US" sz="2800" b="1" dirty="0" err="1">
                <a:solidFill>
                  <a:srgbClr val="3F3F3F"/>
                </a:solidFill>
                <a:cs typeface="Calibri"/>
              </a:rPr>
              <a:t>dalam</a:t>
            </a:r>
            <a:r>
              <a:rPr lang="en-US" sz="2800" b="1" dirty="0">
                <a:solidFill>
                  <a:srgbClr val="3F3F3F"/>
                </a:solidFill>
                <a:cs typeface="Calibri"/>
              </a:rPr>
              <a:t> </a:t>
            </a:r>
            <a:r>
              <a:rPr lang="en-US" sz="2800" b="1" spc="-4" dirty="0" err="1">
                <a:solidFill>
                  <a:srgbClr val="3F3F3F"/>
                </a:solidFill>
                <a:cs typeface="Calibri"/>
              </a:rPr>
              <a:t>mem</a:t>
            </a:r>
            <a:r>
              <a:rPr lang="en-US" sz="2800" b="1" dirty="0" err="1">
                <a:solidFill>
                  <a:srgbClr val="3F3F3F"/>
                </a:solidFill>
                <a:cs typeface="Calibri"/>
              </a:rPr>
              <a:t>b</a:t>
            </a:r>
            <a:r>
              <a:rPr lang="en-US" sz="2800" b="1" spc="-4" dirty="0" err="1">
                <a:solidFill>
                  <a:srgbClr val="3F3F3F"/>
                </a:solidFill>
                <a:cs typeface="Calibri"/>
              </a:rPr>
              <a:t>e</a:t>
            </a:r>
            <a:r>
              <a:rPr lang="en-US" sz="2800" b="1" spc="-19" dirty="0" err="1">
                <a:solidFill>
                  <a:srgbClr val="3F3F3F"/>
                </a:solidFill>
                <a:cs typeface="Calibri"/>
              </a:rPr>
              <a:t>n</a:t>
            </a:r>
            <a:r>
              <a:rPr lang="en-US" sz="2800" b="1" dirty="0" err="1">
                <a:solidFill>
                  <a:srgbClr val="3F3F3F"/>
                </a:solidFill>
                <a:cs typeface="Calibri"/>
              </a:rPr>
              <a:t>tuk</a:t>
            </a:r>
            <a:r>
              <a:rPr lang="en-US" sz="2800" b="1" spc="-84" dirty="0">
                <a:solidFill>
                  <a:srgbClr val="3F3F3F"/>
                </a:solidFill>
                <a:cs typeface="Calibri"/>
              </a:rPr>
              <a:t> </a:t>
            </a:r>
            <a:r>
              <a:rPr lang="en-US" sz="2800" b="1" spc="-50" dirty="0" err="1">
                <a:solidFill>
                  <a:srgbClr val="3F3F3F"/>
                </a:solidFill>
                <a:cs typeface="Calibri"/>
              </a:rPr>
              <a:t>P</a:t>
            </a:r>
            <a:r>
              <a:rPr lang="en-US" sz="2800" b="1" spc="-4" dirty="0" err="1">
                <a:solidFill>
                  <a:srgbClr val="3F3F3F"/>
                </a:solidFill>
                <a:cs typeface="Calibri"/>
              </a:rPr>
              <a:t>e</a:t>
            </a:r>
            <a:r>
              <a:rPr lang="en-US" sz="2800" b="1" dirty="0" err="1">
                <a:solidFill>
                  <a:srgbClr val="3F3F3F"/>
                </a:solidFill>
                <a:cs typeface="Calibri"/>
              </a:rPr>
              <a:t>raturan</a:t>
            </a:r>
            <a:r>
              <a:rPr lang="en-US" sz="2800" b="1" dirty="0">
                <a:solidFill>
                  <a:srgbClr val="3F3F3F"/>
                </a:solidFill>
                <a:cs typeface="Calibri"/>
              </a:rPr>
              <a:t> </a:t>
            </a:r>
            <a:r>
              <a:rPr lang="en-US" sz="2800" b="1" dirty="0" err="1">
                <a:solidFill>
                  <a:srgbClr val="3F3F3F"/>
                </a:solidFill>
                <a:cs typeface="Calibri"/>
              </a:rPr>
              <a:t>D</a:t>
            </a:r>
            <a:r>
              <a:rPr lang="en-US" sz="2800" b="1" spc="-4" dirty="0" err="1">
                <a:solidFill>
                  <a:srgbClr val="3F3F3F"/>
                </a:solidFill>
                <a:cs typeface="Calibri"/>
              </a:rPr>
              <a:t>e</a:t>
            </a:r>
            <a:r>
              <a:rPr lang="en-US" sz="2800" b="1" dirty="0" err="1">
                <a:solidFill>
                  <a:srgbClr val="3F3F3F"/>
                </a:solidFill>
                <a:cs typeface="Calibri"/>
              </a:rPr>
              <a:t>sa</a:t>
            </a:r>
            <a:r>
              <a:rPr lang="en-US" sz="2800" b="1" spc="-47" dirty="0">
                <a:solidFill>
                  <a:srgbClr val="3F3F3F"/>
                </a:solidFill>
                <a:cs typeface="Calibri"/>
              </a:rPr>
              <a:t> </a:t>
            </a:r>
            <a:r>
              <a:rPr lang="en-US" sz="2800" b="1" spc="4" dirty="0">
                <a:solidFill>
                  <a:srgbClr val="3F3F3F"/>
                </a:solidFill>
                <a:cs typeface="Calibri"/>
              </a:rPr>
              <a:t>(</a:t>
            </a:r>
            <a:r>
              <a:rPr lang="en-US" sz="2800" b="1" spc="-29" dirty="0" err="1">
                <a:solidFill>
                  <a:srgbClr val="3F3F3F"/>
                </a:solidFill>
                <a:cs typeface="Calibri"/>
              </a:rPr>
              <a:t>t</a:t>
            </a:r>
            <a:r>
              <a:rPr lang="en-US" sz="2800" b="1" dirty="0" err="1">
                <a:solidFill>
                  <a:srgbClr val="3F3F3F"/>
                </a:solidFill>
                <a:cs typeface="Calibri"/>
              </a:rPr>
              <a:t>ahapa</a:t>
            </a:r>
            <a:r>
              <a:rPr lang="en-US" sz="2800" b="1" spc="14" dirty="0" err="1">
                <a:solidFill>
                  <a:srgbClr val="3F3F3F"/>
                </a:solidFill>
                <a:cs typeface="Calibri"/>
              </a:rPr>
              <a:t>n</a:t>
            </a:r>
            <a:r>
              <a:rPr lang="en-US" sz="2800" b="1" dirty="0">
                <a:solidFill>
                  <a:srgbClr val="3F3F3F"/>
                </a:solidFill>
                <a:cs typeface="Calibri"/>
              </a:rPr>
              <a:t>,</a:t>
            </a:r>
            <a:r>
              <a:rPr lang="en-US" sz="2800" b="1" spc="-99" dirty="0">
                <a:solidFill>
                  <a:srgbClr val="3F3F3F"/>
                </a:solidFill>
                <a:cs typeface="Calibri"/>
              </a:rPr>
              <a:t> </a:t>
            </a:r>
            <a:r>
              <a:rPr lang="en-US" sz="2800" b="1" spc="-14" dirty="0" err="1">
                <a:solidFill>
                  <a:srgbClr val="3F3F3F"/>
                </a:solidFill>
                <a:cs typeface="Calibri"/>
              </a:rPr>
              <a:t>e</a:t>
            </a:r>
            <a:r>
              <a:rPr lang="en-US" sz="2800" b="1" spc="-29" dirty="0" err="1">
                <a:solidFill>
                  <a:srgbClr val="3F3F3F"/>
                </a:solidFill>
                <a:cs typeface="Calibri"/>
              </a:rPr>
              <a:t>f</a:t>
            </a:r>
            <a:r>
              <a:rPr lang="en-US" sz="2800" b="1" spc="-4" dirty="0" err="1">
                <a:solidFill>
                  <a:srgbClr val="3F3F3F"/>
                </a:solidFill>
                <a:cs typeface="Calibri"/>
              </a:rPr>
              <a:t>e</a:t>
            </a:r>
            <a:r>
              <a:rPr lang="en-US" sz="2800" b="1" spc="-9" dirty="0" err="1">
                <a:solidFill>
                  <a:srgbClr val="3F3F3F"/>
                </a:solidFill>
                <a:cs typeface="Calibri"/>
              </a:rPr>
              <a:t>k</a:t>
            </a:r>
            <a:r>
              <a:rPr lang="en-US" sz="2800" b="1" dirty="0" err="1">
                <a:solidFill>
                  <a:srgbClr val="3F3F3F"/>
                </a:solidFill>
                <a:cs typeface="Calibri"/>
              </a:rPr>
              <a:t>ti</a:t>
            </a:r>
            <a:r>
              <a:rPr lang="en-US" sz="2800" b="1" spc="-4" dirty="0" err="1">
                <a:solidFill>
                  <a:srgbClr val="3F3F3F"/>
                </a:solidFill>
                <a:cs typeface="Calibri"/>
              </a:rPr>
              <a:t>v</a:t>
            </a:r>
            <a:r>
              <a:rPr lang="en-US" sz="2800" b="1" dirty="0" err="1">
                <a:solidFill>
                  <a:srgbClr val="3F3F3F"/>
                </a:solidFill>
                <a:cs typeface="Calibri"/>
              </a:rPr>
              <a:t>i</a:t>
            </a:r>
            <a:r>
              <a:rPr lang="en-US" sz="2800" b="1" spc="-29" dirty="0" err="1">
                <a:solidFill>
                  <a:srgbClr val="3F3F3F"/>
                </a:solidFill>
                <a:cs typeface="Calibri"/>
              </a:rPr>
              <a:t>t</a:t>
            </a:r>
            <a:r>
              <a:rPr lang="en-US" sz="2800" b="1" dirty="0" err="1">
                <a:solidFill>
                  <a:srgbClr val="3F3F3F"/>
                </a:solidFill>
                <a:cs typeface="Calibri"/>
              </a:rPr>
              <a:t>as</a:t>
            </a:r>
            <a:r>
              <a:rPr lang="en-US" sz="2800" b="1" dirty="0">
                <a:solidFill>
                  <a:srgbClr val="3F3F3F"/>
                </a:solidFill>
                <a:cs typeface="Calibri"/>
              </a:rPr>
              <a:t> </a:t>
            </a:r>
            <a:r>
              <a:rPr lang="en-US" sz="2800" b="1" dirty="0" err="1">
                <a:solidFill>
                  <a:srgbClr val="3F3F3F"/>
                </a:solidFill>
                <a:cs typeface="Calibri"/>
              </a:rPr>
              <a:t>p</a:t>
            </a:r>
            <a:r>
              <a:rPr lang="en-US" sz="2800" b="1" spc="-4" dirty="0" err="1">
                <a:solidFill>
                  <a:srgbClr val="3F3F3F"/>
                </a:solidFill>
                <a:cs typeface="Calibri"/>
              </a:rPr>
              <a:t>e</a:t>
            </a:r>
            <a:r>
              <a:rPr lang="en-US" sz="2800" b="1" dirty="0" err="1">
                <a:solidFill>
                  <a:srgbClr val="3F3F3F"/>
                </a:solidFill>
                <a:cs typeface="Calibri"/>
              </a:rPr>
              <a:t>la</a:t>
            </a:r>
            <a:r>
              <a:rPr lang="en-US" sz="2800" b="1" spc="-19" dirty="0" err="1">
                <a:solidFill>
                  <a:srgbClr val="3F3F3F"/>
                </a:solidFill>
                <a:cs typeface="Calibri"/>
              </a:rPr>
              <a:t>k</a:t>
            </a:r>
            <a:r>
              <a:rPr lang="en-US" sz="2800" b="1" dirty="0" err="1">
                <a:solidFill>
                  <a:srgbClr val="3F3F3F"/>
                </a:solidFill>
                <a:cs typeface="Calibri"/>
              </a:rPr>
              <a:t>sanaan</a:t>
            </a:r>
            <a:r>
              <a:rPr lang="en-US" sz="2800" b="1" spc="-44" dirty="0" err="1">
                <a:solidFill>
                  <a:srgbClr val="3F3F3F"/>
                </a:solidFill>
                <a:cs typeface="Calibri"/>
              </a:rPr>
              <a:t>n</a:t>
            </a:r>
            <a:r>
              <a:rPr lang="en-US" sz="2800" b="1" spc="4" dirty="0" err="1">
                <a:solidFill>
                  <a:srgbClr val="3F3F3F"/>
                </a:solidFill>
                <a:cs typeface="Calibri"/>
              </a:rPr>
              <a:t>y</a:t>
            </a:r>
            <a:r>
              <a:rPr lang="en-US" sz="2800" b="1" spc="19" dirty="0" err="1">
                <a:solidFill>
                  <a:srgbClr val="3F3F3F"/>
                </a:solidFill>
                <a:cs typeface="Calibri"/>
              </a:rPr>
              <a:t>a</a:t>
            </a:r>
            <a:r>
              <a:rPr lang="en-US" sz="2800" b="1" dirty="0">
                <a:solidFill>
                  <a:srgbClr val="3F3F3F"/>
                </a:solidFill>
                <a:cs typeface="Calibri"/>
              </a:rPr>
              <a:t>)?</a:t>
            </a:r>
            <a:endParaRPr lang="en-US" sz="2800" dirty="0">
              <a:cs typeface="Calibri"/>
            </a:endParaRPr>
          </a:p>
        </p:txBody>
      </p:sp>
    </p:spTree>
    <p:extLst>
      <p:ext uri="{BB962C8B-B14F-4D97-AF65-F5344CB8AC3E}">
        <p14:creationId xmlns:p14="http://schemas.microsoft.com/office/powerpoint/2010/main" val="160783333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1"/>
                                        </p:tgtEl>
                                        <p:attrNameLst>
                                          <p:attrName>style.visibility</p:attrName>
                                        </p:attrNameLst>
                                      </p:cBhvr>
                                      <p:to>
                                        <p:strVal val="visible"/>
                                      </p:to>
                                    </p:set>
                                    <p:animEffect transition="in" filter="fade">
                                      <p:cBhvr>
                                        <p:cTn id="7" dur="500"/>
                                        <p:tgtEl>
                                          <p:spTgt spid="2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1"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756">
            <a:extLst>
              <a:ext uri="{FF2B5EF4-FFF2-40B4-BE49-F238E27FC236}">
                <a16:creationId xmlns:a16="http://schemas.microsoft.com/office/drawing/2014/main" xmlns="" id="{EF238E9A-8690-4DFF-A699-345CF9CF182F}"/>
              </a:ext>
            </a:extLst>
          </p:cNvPr>
          <p:cNvSpPr/>
          <p:nvPr/>
        </p:nvSpPr>
        <p:spPr>
          <a:xfrm>
            <a:off x="6770975" y="4772176"/>
            <a:ext cx="749807" cy="749807"/>
          </a:xfrm>
          <a:prstGeom prst="rect">
            <a:avLst/>
          </a:prstGeom>
          <a:blipFill>
            <a:blip r:embed="rId2" cstate="print"/>
            <a:stretch>
              <a:fillRect/>
            </a:stretch>
          </a:blipFill>
        </p:spPr>
        <p:txBody>
          <a:bodyPr wrap="square" lIns="0" tIns="0" rIns="0" bIns="0" rtlCol="0">
            <a:noAutofit/>
          </a:bodyPr>
          <a:lstStyle/>
          <a:p>
            <a:endParaRPr/>
          </a:p>
        </p:txBody>
      </p:sp>
      <p:sp>
        <p:nvSpPr>
          <p:cNvPr id="3" name="TextBox 2">
            <a:extLst>
              <a:ext uri="{FF2B5EF4-FFF2-40B4-BE49-F238E27FC236}">
                <a16:creationId xmlns:a16="http://schemas.microsoft.com/office/drawing/2014/main" xmlns="" id="{52094A25-44A9-4288-BD0B-3169E610B78D}"/>
              </a:ext>
            </a:extLst>
          </p:cNvPr>
          <p:cNvSpPr txBox="1"/>
          <p:nvPr/>
        </p:nvSpPr>
        <p:spPr>
          <a:xfrm>
            <a:off x="7520782" y="4916248"/>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4" name="TextBox 3">
            <a:extLst>
              <a:ext uri="{FF2B5EF4-FFF2-40B4-BE49-F238E27FC236}">
                <a16:creationId xmlns:a16="http://schemas.microsoft.com/office/drawing/2014/main" xmlns="" id="{40B0BC85-D157-46DD-85FE-543AAF34AAE5}"/>
              </a:ext>
            </a:extLst>
          </p:cNvPr>
          <p:cNvSpPr txBox="1"/>
          <p:nvPr/>
        </p:nvSpPr>
        <p:spPr>
          <a:xfrm>
            <a:off x="6394886" y="4112619"/>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object 753">
            <a:extLst>
              <a:ext uri="{FF2B5EF4-FFF2-40B4-BE49-F238E27FC236}">
                <a16:creationId xmlns:a16="http://schemas.microsoft.com/office/drawing/2014/main" xmlns="" id="{87DCC42C-7E21-4029-9F96-AE633AB945D2}"/>
              </a:ext>
            </a:extLst>
          </p:cNvPr>
          <p:cNvSpPr/>
          <p:nvPr/>
        </p:nvSpPr>
        <p:spPr>
          <a:xfrm>
            <a:off x="5645078" y="3968547"/>
            <a:ext cx="749807" cy="749807"/>
          </a:xfrm>
          <a:prstGeom prst="rect">
            <a:avLst/>
          </a:prstGeom>
          <a:blipFill>
            <a:blip r:embed="rId3" cstate="print"/>
            <a:stretch>
              <a:fillRect/>
            </a:stretch>
          </a:blipFill>
        </p:spPr>
        <p:txBody>
          <a:bodyPr wrap="square" lIns="0" tIns="0" rIns="0" bIns="0" rtlCol="0">
            <a:noAutofit/>
          </a:bodyPr>
          <a:lstStyle/>
          <a:p>
            <a:endParaRPr/>
          </a:p>
        </p:txBody>
      </p:sp>
      <p:sp>
        <p:nvSpPr>
          <p:cNvPr id="6" name="TextBox 5">
            <a:extLst>
              <a:ext uri="{FF2B5EF4-FFF2-40B4-BE49-F238E27FC236}">
                <a16:creationId xmlns:a16="http://schemas.microsoft.com/office/drawing/2014/main" xmlns="" id="{5637ECDB-FB59-4C02-9857-1CD60AF48CE5}"/>
              </a:ext>
            </a:extLst>
          </p:cNvPr>
          <p:cNvSpPr txBox="1"/>
          <p:nvPr/>
        </p:nvSpPr>
        <p:spPr>
          <a:xfrm>
            <a:off x="5329170" y="3263410"/>
            <a:ext cx="2657139"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object 17">
            <a:extLst>
              <a:ext uri="{FF2B5EF4-FFF2-40B4-BE49-F238E27FC236}">
                <a16:creationId xmlns:a16="http://schemas.microsoft.com/office/drawing/2014/main" xmlns="" id="{F2221F83-C3A2-4D47-80DD-8D70ACD9BBE2}"/>
              </a:ext>
            </a:extLst>
          </p:cNvPr>
          <p:cNvSpPr/>
          <p:nvPr/>
        </p:nvSpPr>
        <p:spPr>
          <a:xfrm>
            <a:off x="4625083" y="3139912"/>
            <a:ext cx="704087" cy="708659"/>
          </a:xfrm>
          <a:prstGeom prst="rect">
            <a:avLst/>
          </a:prstGeom>
          <a:blipFill>
            <a:blip r:embed="rId4" cstate="print"/>
            <a:stretch>
              <a:fillRect/>
            </a:stretch>
          </a:blipFill>
        </p:spPr>
        <p:txBody>
          <a:bodyPr wrap="square" lIns="0" tIns="0" rIns="0" bIns="0" rtlCol="0">
            <a:noAutofit/>
          </a:bodyPr>
          <a:lstStyle/>
          <a:p>
            <a:endParaRPr/>
          </a:p>
        </p:txBody>
      </p:sp>
      <p:sp>
        <p:nvSpPr>
          <p:cNvPr id="8" name="TextBox 7">
            <a:extLst>
              <a:ext uri="{FF2B5EF4-FFF2-40B4-BE49-F238E27FC236}">
                <a16:creationId xmlns:a16="http://schemas.microsoft.com/office/drawing/2014/main" xmlns="" id="{E7A33FBC-9C54-40D2-9939-3EA6DF7B9D27}"/>
              </a:ext>
            </a:extLst>
          </p:cNvPr>
          <p:cNvSpPr txBox="1"/>
          <p:nvPr/>
        </p:nvSpPr>
        <p:spPr>
          <a:xfrm>
            <a:off x="4342978" y="2459781"/>
            <a:ext cx="4985847"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9" name="object 14">
            <a:extLst>
              <a:ext uri="{FF2B5EF4-FFF2-40B4-BE49-F238E27FC236}">
                <a16:creationId xmlns:a16="http://schemas.microsoft.com/office/drawing/2014/main" xmlns="" id="{23050AB9-8DF5-4173-8B2D-696D9E68F982}"/>
              </a:ext>
            </a:extLst>
          </p:cNvPr>
          <p:cNvSpPr/>
          <p:nvPr/>
        </p:nvSpPr>
        <p:spPr>
          <a:xfrm>
            <a:off x="3595571" y="2340935"/>
            <a:ext cx="747408" cy="704461"/>
          </a:xfrm>
          <a:prstGeom prst="rect">
            <a:avLst/>
          </a:prstGeom>
          <a:blipFill>
            <a:blip r:embed="rId5" cstate="print"/>
            <a:stretch>
              <a:fillRect/>
            </a:stretch>
          </a:blipFill>
        </p:spPr>
        <p:txBody>
          <a:bodyPr wrap="square" lIns="0" tIns="0" rIns="0" bIns="0" rtlCol="0">
            <a:noAutofit/>
          </a:bodyPr>
          <a:lstStyle/>
          <a:p>
            <a:endParaRPr/>
          </a:p>
        </p:txBody>
      </p:sp>
      <p:sp>
        <p:nvSpPr>
          <p:cNvPr id="10" name="TextBox 9">
            <a:extLst>
              <a:ext uri="{FF2B5EF4-FFF2-40B4-BE49-F238E27FC236}">
                <a16:creationId xmlns:a16="http://schemas.microsoft.com/office/drawing/2014/main" xmlns="" id="{8461312D-A230-4EA8-AF64-DB5CE6E6FC0E}"/>
              </a:ext>
            </a:extLst>
          </p:cNvPr>
          <p:cNvSpPr txBox="1"/>
          <p:nvPr/>
        </p:nvSpPr>
        <p:spPr>
          <a:xfrm>
            <a:off x="2519365" y="1690079"/>
            <a:ext cx="3668631" cy="461665"/>
          </a:xfrm>
          <a:prstGeom prst="rect">
            <a:avLst/>
          </a:prstGeom>
          <a:solidFill>
            <a:schemeClr val="bg1">
              <a:lumMod val="95000"/>
            </a:schemeClr>
          </a:solidFill>
        </p:spPr>
        <p:txBody>
          <a:bodyPr wrap="squar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11" name="object 15">
            <a:extLst>
              <a:ext uri="{FF2B5EF4-FFF2-40B4-BE49-F238E27FC236}">
                <a16:creationId xmlns:a16="http://schemas.microsoft.com/office/drawing/2014/main" xmlns="" id="{485851A0-F815-43BD-B599-B3C6AEDB87A9}"/>
              </a:ext>
            </a:extLst>
          </p:cNvPr>
          <p:cNvSpPr/>
          <p:nvPr/>
        </p:nvSpPr>
        <p:spPr>
          <a:xfrm>
            <a:off x="2200849" y="1575274"/>
            <a:ext cx="637032" cy="670559"/>
          </a:xfrm>
          <a:prstGeom prst="rect">
            <a:avLst/>
          </a:prstGeom>
          <a:blipFill>
            <a:blip r:embed="rId6" cstate="print"/>
            <a:stretch>
              <a:fillRect/>
            </a:stretch>
          </a:blipFill>
        </p:spPr>
        <p:txBody>
          <a:bodyPr wrap="square" lIns="0" tIns="0" rIns="0" bIns="0" rtlCol="0">
            <a:noAutofit/>
          </a:bodyPr>
          <a:lstStyle/>
          <a:p>
            <a:endParaRPr/>
          </a:p>
        </p:txBody>
      </p:sp>
      <p:sp>
        <p:nvSpPr>
          <p:cNvPr id="12" name="Rectangle: Single Corner Rounded 11">
            <a:extLst>
              <a:ext uri="{FF2B5EF4-FFF2-40B4-BE49-F238E27FC236}">
                <a16:creationId xmlns:a16="http://schemas.microsoft.com/office/drawing/2014/main" xmlns="" id="{74A83912-3190-4C90-8400-E9B0BBAD1A73}"/>
              </a:ext>
            </a:extLst>
          </p:cNvPr>
          <p:cNvSpPr/>
          <p:nvPr/>
        </p:nvSpPr>
        <p:spPr>
          <a:xfrm>
            <a:off x="6554855" y="5523070"/>
            <a:ext cx="1175590" cy="749807"/>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3" name="Rectangle: Single Corner Rounded 12">
            <a:extLst>
              <a:ext uri="{FF2B5EF4-FFF2-40B4-BE49-F238E27FC236}">
                <a16:creationId xmlns:a16="http://schemas.microsoft.com/office/drawing/2014/main" xmlns="" id="{B35DF40D-C7D4-4A80-BEC7-664ACBCD1243}"/>
              </a:ext>
            </a:extLst>
          </p:cNvPr>
          <p:cNvSpPr/>
          <p:nvPr/>
        </p:nvSpPr>
        <p:spPr>
          <a:xfrm>
            <a:off x="5428960" y="4710251"/>
            <a:ext cx="1175590" cy="81282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4" name="Rectangle: Single Corner Rounded 13">
            <a:extLst>
              <a:ext uri="{FF2B5EF4-FFF2-40B4-BE49-F238E27FC236}">
                <a16:creationId xmlns:a16="http://schemas.microsoft.com/office/drawing/2014/main" xmlns="" id="{162BA971-3806-48CA-A05E-3B2DF89D287B}"/>
              </a:ext>
            </a:extLst>
          </p:cNvPr>
          <p:cNvSpPr/>
          <p:nvPr/>
        </p:nvSpPr>
        <p:spPr>
          <a:xfrm>
            <a:off x="4303065" y="3905316"/>
            <a:ext cx="1175590" cy="81282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5" name="Rectangle: Single Corner Rounded 14">
            <a:extLst>
              <a:ext uri="{FF2B5EF4-FFF2-40B4-BE49-F238E27FC236}">
                <a16:creationId xmlns:a16="http://schemas.microsoft.com/office/drawing/2014/main" xmlns="" id="{2EA93D24-A672-4D8C-B023-7F8B97A06682}"/>
              </a:ext>
            </a:extLst>
          </p:cNvPr>
          <p:cNvSpPr/>
          <p:nvPr/>
        </p:nvSpPr>
        <p:spPr>
          <a:xfrm>
            <a:off x="3278298" y="3103756"/>
            <a:ext cx="1175590" cy="81282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6" name="Rectangle: Single Corner Rounded 15">
            <a:extLst>
              <a:ext uri="{FF2B5EF4-FFF2-40B4-BE49-F238E27FC236}">
                <a16:creationId xmlns:a16="http://schemas.microsoft.com/office/drawing/2014/main" xmlns="" id="{A86063C1-C24E-4113-9A31-B27BE43E6D2B}"/>
              </a:ext>
            </a:extLst>
          </p:cNvPr>
          <p:cNvSpPr/>
          <p:nvPr/>
        </p:nvSpPr>
        <p:spPr>
          <a:xfrm>
            <a:off x="2212729" y="2285360"/>
            <a:ext cx="1175590" cy="812820"/>
          </a:xfrm>
          <a:prstGeom prst="round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17" name="TextBox 16">
            <a:extLst>
              <a:ext uri="{FF2B5EF4-FFF2-40B4-BE49-F238E27FC236}">
                <a16:creationId xmlns:a16="http://schemas.microsoft.com/office/drawing/2014/main" xmlns="" id="{C7E40D61-FC6D-482B-8D5D-733998D38E6A}"/>
              </a:ext>
            </a:extLst>
          </p:cNvPr>
          <p:cNvSpPr txBox="1"/>
          <p:nvPr/>
        </p:nvSpPr>
        <p:spPr>
          <a:xfrm>
            <a:off x="2468749" y="243238"/>
            <a:ext cx="6373694" cy="1077218"/>
          </a:xfrm>
          <a:prstGeom prst="rect">
            <a:avLst/>
          </a:prstGeom>
          <a:noFill/>
        </p:spPr>
        <p:txBody>
          <a:bodyPr wrap="square" rtlCol="0">
            <a:spAutoFit/>
          </a:bodyPr>
          <a:lstStyle/>
          <a:p>
            <a:pPr algn="ctr"/>
            <a:r>
              <a:rPr lang="en-US" sz="3200" b="1">
                <a:solidFill>
                  <a:schemeClr val="tx2"/>
                </a:solidFill>
                <a:latin typeface="Domine" panose="02040503040403060204" pitchFamily="18" charset="0"/>
                <a:ea typeface="Nunito Bold" charset="0"/>
                <a:cs typeface="Abhaya Libre Medium" panose="02000603000000000000" pitchFamily="2" charset="77"/>
              </a:rPr>
              <a:t>Tahapan Pembentukan Peraturan Desa</a:t>
            </a:r>
            <a:endParaRPr lang="en-US" sz="32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136601316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fade">
                                      <p:cBhvr>
                                        <p:cTn id="40" dur="500"/>
                                        <p:tgtEl>
                                          <p:spTgt spid="15"/>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fade">
                                      <p:cBhvr>
                                        <p:cTn id="54" dur="500"/>
                                        <p:tgtEl>
                                          <p:spTgt spid="11"/>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154DB2-A7F3-4C42-8FDF-65F9B5148C61}"/>
              </a:ext>
            </a:extLst>
          </p:cNvPr>
          <p:cNvSpPr/>
          <p:nvPr/>
        </p:nvSpPr>
        <p:spPr>
          <a:xfrm>
            <a:off x="276173" y="2010408"/>
            <a:ext cx="7009211" cy="1897955"/>
          </a:xfrm>
          <a:prstGeom prst="rect">
            <a:avLst/>
          </a:prstGeom>
          <a:solidFill>
            <a:schemeClr val="bg1"/>
          </a:solidFill>
        </p:spPr>
        <p:txBody>
          <a:bodyPr wrap="square">
            <a:spAutoFit/>
          </a:bodyPr>
          <a:lstStyle/>
          <a:p>
            <a:r>
              <a:rPr lang="en-US" sz="4400" spc="4" baseline="1950">
                <a:cs typeface="Calibri"/>
              </a:rPr>
              <a:t>1. B</a:t>
            </a:r>
            <a:r>
              <a:rPr lang="en-US" sz="4400" spc="-4" baseline="1950">
                <a:cs typeface="Calibri"/>
              </a:rPr>
              <a:t>P</a:t>
            </a:r>
            <a:r>
              <a:rPr lang="en-US" sz="4400" baseline="1950">
                <a:cs typeface="Calibri"/>
              </a:rPr>
              <a:t>D</a:t>
            </a:r>
            <a:r>
              <a:rPr lang="en-US" sz="4400" spc="-4" baseline="1950">
                <a:cs typeface="Calibri"/>
              </a:rPr>
              <a:t> m</a:t>
            </a:r>
            <a:r>
              <a:rPr lang="en-US" sz="4400" baseline="1950">
                <a:cs typeface="Calibri"/>
              </a:rPr>
              <a:t>e</a:t>
            </a:r>
            <a:r>
              <a:rPr lang="en-US" sz="4400" spc="-4" baseline="1950">
                <a:cs typeface="Calibri"/>
              </a:rPr>
              <a:t>n</a:t>
            </a:r>
            <a:r>
              <a:rPr lang="en-US" sz="4400" baseline="1950">
                <a:cs typeface="Calibri"/>
              </a:rPr>
              <a:t>g</a:t>
            </a:r>
            <a:r>
              <a:rPr lang="en-US" sz="4400" spc="-4" baseline="1950">
                <a:cs typeface="Calibri"/>
              </a:rPr>
              <a:t>und</a:t>
            </a:r>
            <a:r>
              <a:rPr lang="en-US" sz="4400" baseline="1950">
                <a:cs typeface="Calibri"/>
              </a:rPr>
              <a:t>a</a:t>
            </a:r>
            <a:r>
              <a:rPr lang="en-US" sz="4400" spc="-4" baseline="1950">
                <a:cs typeface="Calibri"/>
              </a:rPr>
              <a:t>n</a:t>
            </a:r>
            <a:r>
              <a:rPr lang="en-US" sz="4400" baseline="1950">
                <a:cs typeface="Calibri"/>
              </a:rPr>
              <a:t>g</a:t>
            </a:r>
            <a:r>
              <a:rPr lang="en-US" sz="4400" spc="29" baseline="1950">
                <a:cs typeface="Calibri"/>
              </a:rPr>
              <a:t> </a:t>
            </a:r>
            <a:r>
              <a:rPr lang="en-US" sz="4400" spc="-19" baseline="1950">
                <a:cs typeface="Calibri"/>
              </a:rPr>
              <a:t>K</a:t>
            </a:r>
            <a:r>
              <a:rPr lang="en-US" sz="4400" baseline="1950">
                <a:cs typeface="Calibri"/>
              </a:rPr>
              <a:t>e</a:t>
            </a:r>
            <a:r>
              <a:rPr lang="en-US" sz="4400" spc="-4" baseline="1950">
                <a:cs typeface="Calibri"/>
              </a:rPr>
              <a:t>p</a:t>
            </a:r>
            <a:r>
              <a:rPr lang="en-US" sz="4400" baseline="1950">
                <a:cs typeface="Calibri"/>
              </a:rPr>
              <a:t>ala</a:t>
            </a:r>
            <a:r>
              <a:rPr lang="en-US" sz="4400" spc="4" baseline="1950">
                <a:cs typeface="Calibri"/>
              </a:rPr>
              <a:t> </a:t>
            </a:r>
            <a:r>
              <a:rPr lang="en-US" sz="4400" baseline="1950">
                <a:cs typeface="Calibri"/>
              </a:rPr>
              <a:t>De</a:t>
            </a:r>
            <a:r>
              <a:rPr lang="en-US" sz="4400" spc="4" baseline="1950">
                <a:cs typeface="Calibri"/>
              </a:rPr>
              <a:t>s</a:t>
            </a:r>
            <a:r>
              <a:rPr lang="en-US" sz="4400" baseline="1950">
                <a:cs typeface="Calibri"/>
              </a:rPr>
              <a:t>a</a:t>
            </a:r>
            <a:r>
              <a:rPr lang="en-US" sz="4400" spc="-4" baseline="1950">
                <a:cs typeface="Calibri"/>
              </a:rPr>
              <a:t> u</a:t>
            </a:r>
            <a:r>
              <a:rPr lang="en-US" sz="4400" spc="-14" baseline="1950">
                <a:cs typeface="Calibri"/>
              </a:rPr>
              <a:t>n</a:t>
            </a:r>
            <a:r>
              <a:rPr lang="en-US" sz="4400" baseline="1950">
                <a:cs typeface="Calibri"/>
              </a:rPr>
              <a:t>t</a:t>
            </a:r>
            <a:r>
              <a:rPr lang="en-US" sz="4400" spc="-4" baseline="1950">
                <a:cs typeface="Calibri"/>
              </a:rPr>
              <a:t>u</a:t>
            </a:r>
            <a:r>
              <a:rPr lang="en-US" sz="4400" baseline="1950">
                <a:cs typeface="Calibri"/>
              </a:rPr>
              <a:t>k</a:t>
            </a:r>
            <a:r>
              <a:rPr lang="en-US" sz="4400" spc="19" baseline="1950">
                <a:cs typeface="Calibri"/>
              </a:rPr>
              <a:t> </a:t>
            </a:r>
            <a:r>
              <a:rPr lang="en-US" sz="4400" spc="-4" baseline="1950">
                <a:cs typeface="Calibri"/>
              </a:rPr>
              <a:t>Musyawarah</a:t>
            </a:r>
            <a:r>
              <a:rPr lang="en-US" sz="4400" spc="9" baseline="1950">
                <a:cs typeface="Calibri"/>
              </a:rPr>
              <a:t> </a:t>
            </a:r>
            <a:r>
              <a:rPr lang="en-US" sz="4400" spc="-4" baseline="1950">
                <a:cs typeface="Calibri"/>
              </a:rPr>
              <a:t>d</a:t>
            </a:r>
            <a:r>
              <a:rPr lang="en-US" sz="4400" baseline="1950">
                <a:cs typeface="Calibri"/>
              </a:rPr>
              <a:t>an </a:t>
            </a:r>
            <a:r>
              <a:rPr lang="en-US" sz="4400" spc="-4" baseline="1950">
                <a:cs typeface="Calibri"/>
              </a:rPr>
              <a:t>m</a:t>
            </a:r>
            <a:r>
              <a:rPr lang="en-US" sz="4400" baseline="1950">
                <a:cs typeface="Calibri"/>
              </a:rPr>
              <a:t>e</a:t>
            </a:r>
            <a:r>
              <a:rPr lang="en-US" sz="4400" spc="-29" baseline="1950">
                <a:cs typeface="Calibri"/>
              </a:rPr>
              <a:t>n</a:t>
            </a:r>
            <a:r>
              <a:rPr lang="en-US" sz="4400" spc="-9" baseline="1950">
                <a:cs typeface="Calibri"/>
              </a:rPr>
              <a:t>y</a:t>
            </a:r>
            <a:r>
              <a:rPr lang="en-US" sz="4400" baseline="1950">
                <a:cs typeface="Calibri"/>
              </a:rPr>
              <a:t>e</a:t>
            </a:r>
            <a:r>
              <a:rPr lang="en-US" sz="4400" spc="-4" baseline="1950">
                <a:cs typeface="Calibri"/>
              </a:rPr>
              <a:t>p</a:t>
            </a:r>
            <a:r>
              <a:rPr lang="en-US" sz="4400" baseline="1950">
                <a:cs typeface="Calibri"/>
              </a:rPr>
              <a:t>a</a:t>
            </a:r>
            <a:r>
              <a:rPr lang="en-US" sz="4400" spc="-25" baseline="1950">
                <a:cs typeface="Calibri"/>
              </a:rPr>
              <a:t>k</a:t>
            </a:r>
            <a:r>
              <a:rPr lang="en-US" sz="4400" spc="-9" baseline="1950">
                <a:cs typeface="Calibri"/>
              </a:rPr>
              <a:t>a</a:t>
            </a:r>
            <a:r>
              <a:rPr lang="en-US" sz="4400" baseline="1950">
                <a:cs typeface="Calibri"/>
              </a:rPr>
              <a:t>ti</a:t>
            </a:r>
            <a:r>
              <a:rPr lang="en-US" sz="4400" spc="29" baseline="1950">
                <a:cs typeface="Calibri"/>
              </a:rPr>
              <a:t> </a:t>
            </a:r>
            <a:r>
              <a:rPr lang="en-US" sz="4400" spc="-19" baseline="1950">
                <a:cs typeface="Calibri"/>
              </a:rPr>
              <a:t>r</a:t>
            </a:r>
            <a:r>
              <a:rPr lang="en-US" sz="4400" baseline="1950">
                <a:cs typeface="Calibri"/>
              </a:rPr>
              <a:t>a</a:t>
            </a:r>
            <a:r>
              <a:rPr lang="en-US" sz="4400" spc="-4" baseline="1950">
                <a:cs typeface="Calibri"/>
              </a:rPr>
              <a:t>n</a:t>
            </a:r>
            <a:r>
              <a:rPr lang="en-US" sz="4400" spc="-14" baseline="1950">
                <a:cs typeface="Calibri"/>
              </a:rPr>
              <a:t>c</a:t>
            </a:r>
            <a:r>
              <a:rPr lang="en-US" sz="4400" baseline="1950">
                <a:cs typeface="Calibri"/>
              </a:rPr>
              <a:t>a</a:t>
            </a:r>
            <a:r>
              <a:rPr lang="en-US" sz="4400" spc="-4" baseline="1950">
                <a:cs typeface="Calibri"/>
              </a:rPr>
              <a:t>n</a:t>
            </a:r>
            <a:r>
              <a:rPr lang="en-US" sz="4400" spc="-25" baseline="1950">
                <a:cs typeface="Calibri"/>
              </a:rPr>
              <a:t>g</a:t>
            </a:r>
            <a:r>
              <a:rPr lang="en-US" sz="4400" baseline="1950">
                <a:cs typeface="Calibri"/>
              </a:rPr>
              <a:t>an</a:t>
            </a:r>
            <a:r>
              <a:rPr lang="en-US" sz="4400">
                <a:cs typeface="Calibri"/>
              </a:rPr>
              <a:t> </a:t>
            </a:r>
            <a:r>
              <a:rPr lang="en-US" sz="4400" spc="-29" baseline="1950">
                <a:cs typeface="Calibri"/>
              </a:rPr>
              <a:t>P</a:t>
            </a:r>
            <a:r>
              <a:rPr lang="en-US" sz="4400" baseline="1950">
                <a:cs typeface="Calibri"/>
              </a:rPr>
              <a:t>e</a:t>
            </a:r>
            <a:r>
              <a:rPr lang="en-US" sz="4400" spc="-19" baseline="1950">
                <a:cs typeface="Calibri"/>
              </a:rPr>
              <a:t>r</a:t>
            </a:r>
            <a:r>
              <a:rPr lang="en-US" sz="4400" spc="-4" baseline="1950">
                <a:cs typeface="Calibri"/>
              </a:rPr>
              <a:t>d</a:t>
            </a:r>
            <a:r>
              <a:rPr lang="en-US" sz="4400" baseline="1950">
                <a:cs typeface="Calibri"/>
              </a:rPr>
              <a:t>es</a:t>
            </a:r>
            <a:r>
              <a:rPr lang="en-US" sz="4400" spc="9" baseline="1950">
                <a:cs typeface="Calibri"/>
              </a:rPr>
              <a:t> </a:t>
            </a:r>
            <a:endParaRPr lang="en-ID" sz="4400"/>
          </a:p>
        </p:txBody>
      </p:sp>
      <p:sp>
        <p:nvSpPr>
          <p:cNvPr id="3" name="TextBox 2">
            <a:extLst>
              <a:ext uri="{FF2B5EF4-FFF2-40B4-BE49-F238E27FC236}">
                <a16:creationId xmlns:a16="http://schemas.microsoft.com/office/drawing/2014/main" xmlns="" id="{00D4DF46-D4ED-430F-8A97-FD3EE0C569BE}"/>
              </a:ext>
            </a:extLst>
          </p:cNvPr>
          <p:cNvSpPr txBox="1"/>
          <p:nvPr/>
        </p:nvSpPr>
        <p:spPr>
          <a:xfrm>
            <a:off x="7861853" y="2870327"/>
            <a:ext cx="2657139" cy="461665"/>
          </a:xfrm>
          <a:prstGeom prst="rect">
            <a:avLst/>
          </a:prstGeom>
          <a:solidFill>
            <a:schemeClr val="bg1"/>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TextBox 4">
            <a:extLst>
              <a:ext uri="{FF2B5EF4-FFF2-40B4-BE49-F238E27FC236}">
                <a16:creationId xmlns:a16="http://schemas.microsoft.com/office/drawing/2014/main" xmlns="" id="{91374117-65B7-491D-8076-0BDFDBAADE67}"/>
              </a:ext>
            </a:extLst>
          </p:cNvPr>
          <p:cNvSpPr txBox="1"/>
          <p:nvPr/>
        </p:nvSpPr>
        <p:spPr>
          <a:xfrm>
            <a:off x="7861853" y="4507356"/>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6" name="TextBox 5">
            <a:extLst>
              <a:ext uri="{FF2B5EF4-FFF2-40B4-BE49-F238E27FC236}">
                <a16:creationId xmlns:a16="http://schemas.microsoft.com/office/drawing/2014/main" xmlns="" id="{54B27159-4D5A-409E-AD22-7A0F2529161F}"/>
              </a:ext>
            </a:extLst>
          </p:cNvPr>
          <p:cNvSpPr txBox="1"/>
          <p:nvPr/>
        </p:nvSpPr>
        <p:spPr>
          <a:xfrm>
            <a:off x="7861853" y="3677531"/>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TextBox 6">
            <a:extLst>
              <a:ext uri="{FF2B5EF4-FFF2-40B4-BE49-F238E27FC236}">
                <a16:creationId xmlns:a16="http://schemas.microsoft.com/office/drawing/2014/main" xmlns="" id="{4EC2B55F-BACC-4ED1-A258-8A86AE5DDD1B}"/>
              </a:ext>
            </a:extLst>
          </p:cNvPr>
          <p:cNvSpPr txBox="1"/>
          <p:nvPr/>
        </p:nvSpPr>
        <p:spPr>
          <a:xfrm>
            <a:off x="7861853" y="1697366"/>
            <a:ext cx="3291464" cy="830997"/>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8" name="TextBox 7">
            <a:extLst>
              <a:ext uri="{FF2B5EF4-FFF2-40B4-BE49-F238E27FC236}">
                <a16:creationId xmlns:a16="http://schemas.microsoft.com/office/drawing/2014/main" xmlns="" id="{6E0664F9-DEB9-405E-B88A-6E7F8AD03E3C}"/>
              </a:ext>
            </a:extLst>
          </p:cNvPr>
          <p:cNvSpPr txBox="1"/>
          <p:nvPr/>
        </p:nvSpPr>
        <p:spPr>
          <a:xfrm>
            <a:off x="7861853" y="1035006"/>
            <a:ext cx="3668631"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15977966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chemeClr val="accent2"/>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6"/>
                                        </p:tgtEl>
                                        <p:attrNameLst>
                                          <p:attrName>fillcolor</p:attrName>
                                        </p:attrNameLst>
                                      </p:cBhvr>
                                      <p:to>
                                        <a:schemeClr val="accent2"/>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154DB2-A7F3-4C42-8FDF-65F9B5148C61}"/>
              </a:ext>
            </a:extLst>
          </p:cNvPr>
          <p:cNvSpPr/>
          <p:nvPr/>
        </p:nvSpPr>
        <p:spPr>
          <a:xfrm>
            <a:off x="276173" y="2010408"/>
            <a:ext cx="7009211" cy="1897955"/>
          </a:xfrm>
          <a:prstGeom prst="rect">
            <a:avLst/>
          </a:prstGeom>
          <a:solidFill>
            <a:schemeClr val="bg1"/>
          </a:solidFill>
        </p:spPr>
        <p:txBody>
          <a:bodyPr wrap="square">
            <a:spAutoFit/>
          </a:bodyPr>
          <a:lstStyle/>
          <a:p>
            <a:pPr marL="12700" algn="just">
              <a:spcBef>
                <a:spcPts val="80"/>
              </a:spcBef>
            </a:pPr>
            <a:r>
              <a:rPr lang="en-US" sz="4400" spc="4" baseline="1950">
                <a:solidFill>
                  <a:schemeClr val="tx1">
                    <a:lumMod val="50000"/>
                  </a:schemeClr>
                </a:solidFill>
                <a:cs typeface="Calibri"/>
              </a:rPr>
              <a:t>2. R</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spc="-14" baseline="1950">
                <a:solidFill>
                  <a:schemeClr val="tx1">
                    <a:lumMod val="50000"/>
                  </a:schemeClr>
                </a:solidFill>
                <a:cs typeface="Calibri"/>
              </a:rPr>
              <a:t>c</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spc="-25" baseline="1950">
                <a:solidFill>
                  <a:schemeClr val="tx1">
                    <a:lumMod val="50000"/>
                  </a:schemeClr>
                </a:solidFill>
                <a:cs typeface="Calibri"/>
              </a:rPr>
              <a:t>g</a:t>
            </a:r>
            <a:r>
              <a:rPr lang="en-US" sz="4400" baseline="1950">
                <a:solidFill>
                  <a:schemeClr val="tx1">
                    <a:lumMod val="50000"/>
                  </a:schemeClr>
                </a:solidFill>
                <a:cs typeface="Calibri"/>
              </a:rPr>
              <a:t>an</a:t>
            </a:r>
            <a:r>
              <a:rPr lang="en-US" sz="4400" spc="14" baseline="1950">
                <a:solidFill>
                  <a:schemeClr val="tx1">
                    <a:lumMod val="50000"/>
                  </a:schemeClr>
                </a:solidFill>
                <a:cs typeface="Calibri"/>
              </a:rPr>
              <a:t> </a:t>
            </a:r>
            <a:r>
              <a:rPr lang="en-US" sz="4400" spc="-29" baseline="1950">
                <a:solidFill>
                  <a:schemeClr val="tx1">
                    <a:lumMod val="50000"/>
                  </a:schemeClr>
                </a:solidFill>
                <a:cs typeface="Calibri"/>
              </a:rPr>
              <a:t>P</a:t>
            </a:r>
            <a:r>
              <a:rPr lang="en-US" sz="4400" baseline="1950">
                <a:solidFill>
                  <a:schemeClr val="tx1">
                    <a:lumMod val="50000"/>
                  </a:schemeClr>
                </a:solidFill>
                <a:cs typeface="Calibri"/>
              </a:rPr>
              <a:t>e</a:t>
            </a:r>
            <a:r>
              <a:rPr lang="en-US" sz="4400" spc="-19" baseline="1950">
                <a:solidFill>
                  <a:schemeClr val="tx1">
                    <a:lumMod val="50000"/>
                  </a:schemeClr>
                </a:solidFill>
                <a:cs typeface="Calibri"/>
              </a:rPr>
              <a:t>r</a:t>
            </a:r>
            <a:r>
              <a:rPr lang="en-US" sz="4400" spc="-9" baseline="1950">
                <a:solidFill>
                  <a:schemeClr val="tx1">
                    <a:lumMod val="50000"/>
                  </a:schemeClr>
                </a:solidFill>
                <a:cs typeface="Calibri"/>
              </a:rPr>
              <a:t>a</a:t>
            </a:r>
            <a:r>
              <a:rPr lang="en-US" sz="4400" baseline="1950">
                <a:solidFill>
                  <a:schemeClr val="tx1">
                    <a:lumMod val="50000"/>
                  </a:schemeClr>
                </a:solidFill>
                <a:cs typeface="Calibri"/>
              </a:rPr>
              <a:t>t</a:t>
            </a:r>
            <a:r>
              <a:rPr lang="en-US" sz="4400" spc="-4" baseline="1950">
                <a:solidFill>
                  <a:schemeClr val="tx1">
                    <a:lumMod val="50000"/>
                  </a:schemeClr>
                </a:solidFill>
                <a:cs typeface="Calibri"/>
              </a:rPr>
              <a:t>u</a:t>
            </a:r>
            <a:r>
              <a:rPr lang="en-US" sz="4400" spc="-19" baseline="1950">
                <a:solidFill>
                  <a:schemeClr val="tx1">
                    <a:lumMod val="50000"/>
                  </a:schemeClr>
                </a:solidFill>
                <a:cs typeface="Calibri"/>
              </a:rPr>
              <a:t>r</a:t>
            </a:r>
            <a:r>
              <a:rPr lang="en-US" sz="4400" baseline="1950">
                <a:solidFill>
                  <a:schemeClr val="tx1">
                    <a:lumMod val="50000"/>
                  </a:schemeClr>
                </a:solidFill>
                <a:cs typeface="Calibri"/>
              </a:rPr>
              <a:t>an De</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 </a:t>
            </a:r>
            <a:r>
              <a:rPr lang="en-US" sz="4400" spc="-19" baseline="1950">
                <a:solidFill>
                  <a:schemeClr val="tx1">
                    <a:lumMod val="50000"/>
                  </a:schemeClr>
                </a:solidFill>
                <a:cs typeface="Calibri"/>
              </a:rPr>
              <a:t>y</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baseline="1950">
                <a:solidFill>
                  <a:schemeClr val="tx1">
                    <a:lumMod val="50000"/>
                  </a:schemeClr>
                </a:solidFill>
                <a:cs typeface="Calibri"/>
              </a:rPr>
              <a:t>g</a:t>
            </a:r>
            <a:r>
              <a:rPr lang="en-US" sz="4400" spc="4" baseline="1950">
                <a:solidFill>
                  <a:schemeClr val="tx1">
                    <a:lumMod val="50000"/>
                  </a:schemeClr>
                </a:solidFill>
                <a:cs typeface="Calibri"/>
              </a:rPr>
              <a:t> </a:t>
            </a:r>
            <a:r>
              <a:rPr lang="en-US" sz="4400" spc="-14" baseline="1950">
                <a:solidFill>
                  <a:schemeClr val="tx1">
                    <a:lumMod val="50000"/>
                  </a:schemeClr>
                </a:solidFill>
                <a:cs typeface="Calibri"/>
              </a:rPr>
              <a:t>t</a:t>
            </a:r>
            <a:r>
              <a:rPr lang="en-US" sz="4400" baseline="1950">
                <a:solidFill>
                  <a:schemeClr val="tx1">
                    <a:lumMod val="50000"/>
                  </a:schemeClr>
                </a:solidFill>
                <a:cs typeface="Calibri"/>
              </a:rPr>
              <a:t>elah</a:t>
            </a:r>
            <a:r>
              <a:rPr lang="en-US" sz="4400" spc="14" baseline="1950">
                <a:solidFill>
                  <a:schemeClr val="tx1">
                    <a:lumMod val="50000"/>
                  </a:schemeClr>
                </a:solidFill>
                <a:cs typeface="Calibri"/>
              </a:rPr>
              <a:t> </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i</a:t>
            </a:r>
            <a:r>
              <a:rPr lang="en-US" sz="4400" spc="-50" baseline="1950">
                <a:solidFill>
                  <a:schemeClr val="tx1">
                    <a:lumMod val="50000"/>
                  </a:schemeClr>
                </a:solidFill>
                <a:cs typeface="Calibri"/>
              </a:rPr>
              <a:t>k</a:t>
            </a:r>
            <a:r>
              <a:rPr lang="en-US" sz="4400" spc="4" baseline="1950">
                <a:solidFill>
                  <a:schemeClr val="tx1">
                    <a:lumMod val="50000"/>
                  </a:schemeClr>
                </a:solidFill>
                <a:cs typeface="Calibri"/>
              </a:rPr>
              <a:t>o</a:t>
            </a:r>
            <a:r>
              <a:rPr lang="en-US" sz="4400" spc="-4" baseline="1950">
                <a:solidFill>
                  <a:schemeClr val="tx1">
                    <a:lumMod val="50000"/>
                  </a:schemeClr>
                </a:solidFill>
                <a:cs typeface="Calibri"/>
              </a:rPr>
              <a:t>n</a:t>
            </a:r>
            <a:r>
              <a:rPr lang="en-US" sz="4400" spc="4" baseline="1950">
                <a:solidFill>
                  <a:schemeClr val="tx1">
                    <a:lumMod val="50000"/>
                  </a:schemeClr>
                </a:solidFill>
                <a:cs typeface="Calibri"/>
              </a:rPr>
              <a:t>s</a:t>
            </a:r>
            <a:r>
              <a:rPr lang="en-US" sz="4400" spc="-4" baseline="1950">
                <a:solidFill>
                  <a:schemeClr val="tx1">
                    <a:lumMod val="50000"/>
                  </a:schemeClr>
                </a:solidFill>
                <a:cs typeface="Calibri"/>
              </a:rPr>
              <a:t>u</a:t>
            </a:r>
            <a:r>
              <a:rPr lang="en-US" sz="4400" baseline="1950">
                <a:solidFill>
                  <a:schemeClr val="tx1">
                    <a:lumMod val="50000"/>
                  </a:schemeClr>
                </a:solidFill>
                <a:cs typeface="Calibri"/>
              </a:rPr>
              <a:t>l</a:t>
            </a:r>
            <a:r>
              <a:rPr lang="en-US" sz="4400" spc="-14" baseline="1950">
                <a:solidFill>
                  <a:schemeClr val="tx1">
                    <a:lumMod val="50000"/>
                  </a:schemeClr>
                </a:solidFill>
                <a:cs typeface="Calibri"/>
              </a:rPr>
              <a:t>t</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i</a:t>
            </a:r>
            <a:r>
              <a:rPr lang="en-US" sz="4400" spc="-25" baseline="1950">
                <a:solidFill>
                  <a:schemeClr val="tx1">
                    <a:lumMod val="50000"/>
                  </a:schemeClr>
                </a:solidFill>
                <a:cs typeface="Calibri"/>
              </a:rPr>
              <a:t>k</a:t>
            </a:r>
            <a:r>
              <a:rPr lang="en-US" sz="4400" baseline="1950">
                <a:solidFill>
                  <a:schemeClr val="tx1">
                    <a:lumMod val="50000"/>
                  </a:schemeClr>
                </a:solidFill>
                <a:cs typeface="Calibri"/>
              </a:rPr>
              <a:t>an kepada Camat, </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i</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mp</a:t>
            </a:r>
            <a:r>
              <a:rPr lang="en-US" sz="4400" baseline="1950">
                <a:solidFill>
                  <a:schemeClr val="tx1">
                    <a:lumMod val="50000"/>
                  </a:schemeClr>
                </a:solidFill>
                <a:cs typeface="Calibri"/>
              </a:rPr>
              <a:t>ai</a:t>
            </a:r>
            <a:r>
              <a:rPr lang="en-US" sz="4400" spc="-25" baseline="1950">
                <a:solidFill>
                  <a:schemeClr val="tx1">
                    <a:lumMod val="50000"/>
                  </a:schemeClr>
                </a:solidFill>
                <a:cs typeface="Calibri"/>
              </a:rPr>
              <a:t>k</a:t>
            </a:r>
            <a:r>
              <a:rPr lang="en-US" sz="4400" baseline="1950">
                <a:solidFill>
                  <a:schemeClr val="tx1">
                    <a:lumMod val="50000"/>
                  </a:schemeClr>
                </a:solidFill>
                <a:cs typeface="Calibri"/>
              </a:rPr>
              <a:t>an</a:t>
            </a:r>
            <a:r>
              <a:rPr lang="en-US" sz="4400" spc="14" baseline="1950">
                <a:solidFill>
                  <a:schemeClr val="tx1">
                    <a:lumMod val="50000"/>
                  </a:schemeClr>
                </a:solidFill>
                <a:cs typeface="Calibri"/>
              </a:rPr>
              <a:t> </a:t>
            </a:r>
            <a:r>
              <a:rPr lang="en-US" sz="4400" spc="-19" baseline="1950">
                <a:solidFill>
                  <a:schemeClr val="tx1">
                    <a:lumMod val="50000"/>
                  </a:schemeClr>
                </a:solidFill>
                <a:cs typeface="Calibri"/>
              </a:rPr>
              <a:t>K</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p</a:t>
            </a:r>
            <a:r>
              <a:rPr lang="en-US" sz="4400" baseline="1950">
                <a:solidFill>
                  <a:schemeClr val="tx1">
                    <a:lumMod val="50000"/>
                  </a:schemeClr>
                </a:solidFill>
                <a:cs typeface="Calibri"/>
              </a:rPr>
              <a:t>ala</a:t>
            </a:r>
            <a:r>
              <a:rPr lang="en-US" sz="4400" spc="4" baseline="1950">
                <a:solidFill>
                  <a:schemeClr val="tx1">
                    <a:lumMod val="50000"/>
                  </a:schemeClr>
                </a:solidFill>
                <a:cs typeface="Calibri"/>
              </a:rPr>
              <a:t> </a:t>
            </a:r>
            <a:r>
              <a:rPr lang="en-US" sz="4400" baseline="1950">
                <a:solidFill>
                  <a:schemeClr val="tx1">
                    <a:lumMod val="50000"/>
                  </a:schemeClr>
                </a:solidFill>
                <a:cs typeface="Calibri"/>
              </a:rPr>
              <a:t>De</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 </a:t>
            </a:r>
            <a:r>
              <a:rPr lang="en-US" sz="4400" spc="-50" baseline="1950">
                <a:solidFill>
                  <a:schemeClr val="tx1">
                    <a:lumMod val="50000"/>
                  </a:schemeClr>
                </a:solidFill>
                <a:cs typeface="Calibri"/>
              </a:rPr>
              <a:t>k</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p</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a</a:t>
            </a:r>
            <a:r>
              <a:rPr lang="en-US" sz="4400" spc="19" baseline="1950">
                <a:solidFill>
                  <a:schemeClr val="tx1">
                    <a:lumMod val="50000"/>
                  </a:schemeClr>
                </a:solidFill>
                <a:cs typeface="Calibri"/>
              </a:rPr>
              <a:t> </a:t>
            </a:r>
            <a:r>
              <a:rPr lang="en-US" sz="4400" spc="4" baseline="1950">
                <a:solidFill>
                  <a:schemeClr val="tx1">
                    <a:lumMod val="50000"/>
                  </a:schemeClr>
                </a:solidFill>
                <a:cs typeface="Calibri"/>
              </a:rPr>
              <a:t>B</a:t>
            </a:r>
            <a:r>
              <a:rPr lang="en-US" sz="4400" spc="-4" baseline="1950">
                <a:solidFill>
                  <a:schemeClr val="tx1">
                    <a:lumMod val="50000"/>
                  </a:schemeClr>
                </a:solidFill>
                <a:cs typeface="Calibri"/>
              </a:rPr>
              <a:t>P</a:t>
            </a:r>
            <a:r>
              <a:rPr lang="en-US" sz="4400" baseline="1950">
                <a:solidFill>
                  <a:schemeClr val="tx1">
                    <a:lumMod val="50000"/>
                  </a:schemeClr>
                </a:solidFill>
                <a:cs typeface="Calibri"/>
              </a:rPr>
              <a:t>D</a:t>
            </a:r>
            <a:r>
              <a:rPr lang="en-US" sz="4400" spc="-4" baseline="1950">
                <a:solidFill>
                  <a:schemeClr val="tx1">
                    <a:lumMod val="50000"/>
                  </a:schemeClr>
                </a:solidFill>
                <a:cs typeface="Calibri"/>
              </a:rPr>
              <a:t> u</a:t>
            </a:r>
            <a:r>
              <a:rPr lang="en-US" sz="4400" spc="-14" baseline="1950">
                <a:solidFill>
                  <a:schemeClr val="tx1">
                    <a:lumMod val="50000"/>
                  </a:schemeClr>
                </a:solidFill>
                <a:cs typeface="Calibri"/>
              </a:rPr>
              <a:t>n</a:t>
            </a:r>
            <a:r>
              <a:rPr lang="en-US" sz="4400" baseline="1950">
                <a:solidFill>
                  <a:schemeClr val="tx1">
                    <a:lumMod val="50000"/>
                  </a:schemeClr>
                </a:solidFill>
                <a:cs typeface="Calibri"/>
              </a:rPr>
              <a:t>t</a:t>
            </a:r>
            <a:r>
              <a:rPr lang="en-US" sz="4400" spc="-4" baseline="1950">
                <a:solidFill>
                  <a:schemeClr val="tx1">
                    <a:lumMod val="50000"/>
                  </a:schemeClr>
                </a:solidFill>
                <a:cs typeface="Calibri"/>
              </a:rPr>
              <a:t>u</a:t>
            </a:r>
            <a:r>
              <a:rPr lang="en-US" sz="4400" baseline="1950">
                <a:solidFill>
                  <a:schemeClr val="tx1">
                    <a:lumMod val="50000"/>
                  </a:schemeClr>
                </a:solidFill>
                <a:cs typeface="Calibri"/>
              </a:rPr>
              <a:t>k</a:t>
            </a:r>
            <a:r>
              <a:rPr lang="en-US" sz="4400" spc="24" baseline="1950">
                <a:solidFill>
                  <a:schemeClr val="tx1">
                    <a:lumMod val="50000"/>
                  </a:schemeClr>
                </a:solidFill>
                <a:cs typeface="Calibri"/>
              </a:rPr>
              <a:t> </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i</a:t>
            </a:r>
            <a:r>
              <a:rPr lang="en-US" sz="4400" spc="-4" baseline="1950">
                <a:solidFill>
                  <a:schemeClr val="tx1">
                    <a:lumMod val="50000"/>
                  </a:schemeClr>
                </a:solidFill>
                <a:cs typeface="Calibri"/>
              </a:rPr>
              <a:t>b</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h</a:t>
            </a:r>
            <a:r>
              <a:rPr lang="en-US" sz="4400" baseline="1950">
                <a:solidFill>
                  <a:schemeClr val="tx1">
                    <a:lumMod val="50000"/>
                  </a:schemeClr>
                </a:solidFill>
                <a:cs typeface="Calibri"/>
              </a:rPr>
              <a:t>as</a:t>
            </a:r>
            <a:r>
              <a:rPr lang="en-US" sz="4400" spc="19" baseline="1950">
                <a:solidFill>
                  <a:schemeClr val="tx1">
                    <a:lumMod val="50000"/>
                  </a:schemeClr>
                </a:solidFill>
                <a:cs typeface="Calibri"/>
              </a:rPr>
              <a:t> </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an </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i</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p</a:t>
            </a:r>
            <a:r>
              <a:rPr lang="en-US" sz="4400" baseline="1950">
                <a:solidFill>
                  <a:schemeClr val="tx1">
                    <a:lumMod val="50000"/>
                  </a:schemeClr>
                </a:solidFill>
                <a:cs typeface="Calibri"/>
              </a:rPr>
              <a:t>a</a:t>
            </a:r>
            <a:r>
              <a:rPr lang="en-US" sz="4400" spc="-25" baseline="1950">
                <a:solidFill>
                  <a:schemeClr val="tx1">
                    <a:lumMod val="50000"/>
                  </a:schemeClr>
                </a:solidFill>
                <a:cs typeface="Calibri"/>
              </a:rPr>
              <a:t>k</a:t>
            </a:r>
            <a:r>
              <a:rPr lang="en-US" sz="4400" spc="-9" baseline="1950">
                <a:solidFill>
                  <a:schemeClr val="tx1">
                    <a:lumMod val="50000"/>
                  </a:schemeClr>
                </a:solidFill>
                <a:cs typeface="Calibri"/>
              </a:rPr>
              <a:t>a</a:t>
            </a:r>
            <a:r>
              <a:rPr lang="en-US" sz="4400" baseline="1950">
                <a:solidFill>
                  <a:schemeClr val="tx1">
                    <a:lumMod val="50000"/>
                  </a:schemeClr>
                </a:solidFill>
                <a:cs typeface="Calibri"/>
              </a:rPr>
              <a:t>ti</a:t>
            </a:r>
            <a:r>
              <a:rPr lang="en-US" sz="4400" spc="29" baseline="1950">
                <a:solidFill>
                  <a:schemeClr val="tx1">
                    <a:lumMod val="50000"/>
                  </a:schemeClr>
                </a:solidFill>
                <a:cs typeface="Calibri"/>
              </a:rPr>
              <a:t> </a:t>
            </a:r>
            <a:r>
              <a:rPr lang="en-US" sz="4400" spc="-4" baseline="1950">
                <a:solidFill>
                  <a:schemeClr val="tx1">
                    <a:lumMod val="50000"/>
                  </a:schemeClr>
                </a:solidFill>
                <a:cs typeface="Calibri"/>
              </a:rPr>
              <a:t>b</a:t>
            </a:r>
            <a:r>
              <a:rPr lang="en-US" sz="4400" baseline="1950">
                <a:solidFill>
                  <a:schemeClr val="tx1">
                    <a:lumMod val="50000"/>
                  </a:schemeClr>
                </a:solidFill>
                <a:cs typeface="Calibri"/>
              </a:rPr>
              <a:t>e</a:t>
            </a:r>
            <a:r>
              <a:rPr lang="en-US" sz="4400" spc="-19" baseline="1950">
                <a:solidFill>
                  <a:schemeClr val="tx1">
                    <a:lumMod val="50000"/>
                  </a:schemeClr>
                </a:solidFill>
                <a:cs typeface="Calibri"/>
              </a:rPr>
              <a:t>r</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m</a:t>
            </a:r>
            <a:r>
              <a:rPr lang="en-US" sz="4400" baseline="1950">
                <a:solidFill>
                  <a:schemeClr val="tx1">
                    <a:lumMod val="50000"/>
                  </a:schemeClr>
                </a:solidFill>
                <a:cs typeface="Calibri"/>
              </a:rPr>
              <a:t>a.</a:t>
            </a:r>
            <a:endParaRPr lang="en-US" sz="4400" baseline="1950" dirty="0">
              <a:solidFill>
                <a:schemeClr val="tx1">
                  <a:lumMod val="50000"/>
                </a:schemeClr>
              </a:solidFill>
              <a:cs typeface="Calibri"/>
            </a:endParaRPr>
          </a:p>
        </p:txBody>
      </p:sp>
      <p:sp>
        <p:nvSpPr>
          <p:cNvPr id="3" name="TextBox 2">
            <a:extLst>
              <a:ext uri="{FF2B5EF4-FFF2-40B4-BE49-F238E27FC236}">
                <a16:creationId xmlns:a16="http://schemas.microsoft.com/office/drawing/2014/main" xmlns="" id="{00D4DF46-D4ED-430F-8A97-FD3EE0C569BE}"/>
              </a:ext>
            </a:extLst>
          </p:cNvPr>
          <p:cNvSpPr txBox="1"/>
          <p:nvPr/>
        </p:nvSpPr>
        <p:spPr>
          <a:xfrm>
            <a:off x="7861853" y="2870327"/>
            <a:ext cx="2657139" cy="461665"/>
          </a:xfrm>
          <a:prstGeom prst="rect">
            <a:avLst/>
          </a:prstGeom>
          <a:solidFill>
            <a:schemeClr val="bg1"/>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TextBox 4">
            <a:extLst>
              <a:ext uri="{FF2B5EF4-FFF2-40B4-BE49-F238E27FC236}">
                <a16:creationId xmlns:a16="http://schemas.microsoft.com/office/drawing/2014/main" xmlns="" id="{91374117-65B7-491D-8076-0BDFDBAADE67}"/>
              </a:ext>
            </a:extLst>
          </p:cNvPr>
          <p:cNvSpPr txBox="1"/>
          <p:nvPr/>
        </p:nvSpPr>
        <p:spPr>
          <a:xfrm>
            <a:off x="7861853" y="4507356"/>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6" name="TextBox 5">
            <a:extLst>
              <a:ext uri="{FF2B5EF4-FFF2-40B4-BE49-F238E27FC236}">
                <a16:creationId xmlns:a16="http://schemas.microsoft.com/office/drawing/2014/main" xmlns="" id="{54B27159-4D5A-409E-AD22-7A0F2529161F}"/>
              </a:ext>
            </a:extLst>
          </p:cNvPr>
          <p:cNvSpPr txBox="1"/>
          <p:nvPr/>
        </p:nvSpPr>
        <p:spPr>
          <a:xfrm>
            <a:off x="7861853" y="3677531"/>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TextBox 6">
            <a:extLst>
              <a:ext uri="{FF2B5EF4-FFF2-40B4-BE49-F238E27FC236}">
                <a16:creationId xmlns:a16="http://schemas.microsoft.com/office/drawing/2014/main" xmlns="" id="{4EC2B55F-BACC-4ED1-A258-8A86AE5DDD1B}"/>
              </a:ext>
            </a:extLst>
          </p:cNvPr>
          <p:cNvSpPr txBox="1"/>
          <p:nvPr/>
        </p:nvSpPr>
        <p:spPr>
          <a:xfrm>
            <a:off x="7861853" y="1697366"/>
            <a:ext cx="3291464" cy="830997"/>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8" name="TextBox 7">
            <a:extLst>
              <a:ext uri="{FF2B5EF4-FFF2-40B4-BE49-F238E27FC236}">
                <a16:creationId xmlns:a16="http://schemas.microsoft.com/office/drawing/2014/main" xmlns="" id="{6E0664F9-DEB9-405E-B88A-6E7F8AD03E3C}"/>
              </a:ext>
            </a:extLst>
          </p:cNvPr>
          <p:cNvSpPr txBox="1"/>
          <p:nvPr/>
        </p:nvSpPr>
        <p:spPr>
          <a:xfrm>
            <a:off x="7861853" y="1035006"/>
            <a:ext cx="3668631"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2087207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chemeClr val="accent2"/>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chemeClr val="accent2"/>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154DB2-A7F3-4C42-8FDF-65F9B5148C61}"/>
              </a:ext>
            </a:extLst>
          </p:cNvPr>
          <p:cNvSpPr/>
          <p:nvPr/>
        </p:nvSpPr>
        <p:spPr>
          <a:xfrm>
            <a:off x="166842" y="1496671"/>
            <a:ext cx="7009211" cy="3026470"/>
          </a:xfrm>
          <a:prstGeom prst="rect">
            <a:avLst/>
          </a:prstGeom>
          <a:solidFill>
            <a:schemeClr val="bg1"/>
          </a:solidFill>
        </p:spPr>
        <p:txBody>
          <a:bodyPr wrap="square">
            <a:spAutoFit/>
          </a:bodyPr>
          <a:lstStyle/>
          <a:p>
            <a:pPr marL="12700" marR="3023" algn="just"/>
            <a:r>
              <a:rPr lang="en-US" sz="4400" baseline="1950">
                <a:solidFill>
                  <a:schemeClr val="tx1">
                    <a:lumMod val="50000"/>
                  </a:schemeClr>
                </a:solidFill>
                <a:cs typeface="Calibri"/>
              </a:rPr>
              <a:t>3. </a:t>
            </a:r>
            <a:r>
              <a:rPr lang="en-US" sz="4400" b="1" baseline="1950">
                <a:solidFill>
                  <a:schemeClr val="tx1">
                    <a:lumMod val="50000"/>
                  </a:schemeClr>
                </a:solidFill>
                <a:cs typeface="Calibri"/>
              </a:rPr>
              <a:t>Le</a:t>
            </a:r>
            <a:r>
              <a:rPr lang="en-US" sz="4400" b="1" spc="-4" baseline="1950">
                <a:solidFill>
                  <a:schemeClr val="tx1">
                    <a:lumMod val="50000"/>
                  </a:schemeClr>
                </a:solidFill>
                <a:cs typeface="Calibri"/>
              </a:rPr>
              <a:t>mb</a:t>
            </a:r>
            <a:r>
              <a:rPr lang="en-US" sz="4400" b="1" baseline="1950">
                <a:solidFill>
                  <a:schemeClr val="tx1">
                    <a:lumMod val="50000"/>
                  </a:schemeClr>
                </a:solidFill>
                <a:cs typeface="Calibri"/>
              </a:rPr>
              <a:t>a</a:t>
            </a:r>
            <a:r>
              <a:rPr lang="en-US" sz="4400" b="1" spc="-25" baseline="1950">
                <a:solidFill>
                  <a:schemeClr val="tx1">
                    <a:lumMod val="50000"/>
                  </a:schemeClr>
                </a:solidFill>
                <a:cs typeface="Calibri"/>
              </a:rPr>
              <a:t>g</a:t>
            </a:r>
            <a:r>
              <a:rPr lang="en-US" sz="4400" b="1" baseline="1950">
                <a:solidFill>
                  <a:schemeClr val="tx1">
                    <a:lumMod val="50000"/>
                  </a:schemeClr>
                </a:solidFill>
                <a:cs typeface="Calibri"/>
              </a:rPr>
              <a:t>a</a:t>
            </a:r>
            <a:r>
              <a:rPr lang="en-US" sz="4400" b="1" spc="4" baseline="1950">
                <a:solidFill>
                  <a:schemeClr val="tx1">
                    <a:lumMod val="50000"/>
                  </a:schemeClr>
                </a:solidFill>
                <a:cs typeface="Calibri"/>
              </a:rPr>
              <a:t> </a:t>
            </a:r>
            <a:r>
              <a:rPr lang="en-US" sz="4400" b="1" spc="-50" baseline="1950">
                <a:solidFill>
                  <a:schemeClr val="tx1">
                    <a:lumMod val="50000"/>
                  </a:schemeClr>
                </a:solidFill>
                <a:cs typeface="Calibri"/>
              </a:rPr>
              <a:t>k</a:t>
            </a:r>
            <a:r>
              <a:rPr lang="en-US" sz="4400" b="1" baseline="1950">
                <a:solidFill>
                  <a:schemeClr val="tx1">
                    <a:lumMod val="50000"/>
                  </a:schemeClr>
                </a:solidFill>
                <a:cs typeface="Calibri"/>
              </a:rPr>
              <a:t>e</a:t>
            </a:r>
            <a:r>
              <a:rPr lang="en-US" sz="4400" b="1" spc="-4" baseline="1950">
                <a:solidFill>
                  <a:schemeClr val="tx1">
                    <a:lumMod val="50000"/>
                  </a:schemeClr>
                </a:solidFill>
                <a:cs typeface="Calibri"/>
              </a:rPr>
              <a:t>m</a:t>
            </a:r>
            <a:r>
              <a:rPr lang="en-US" sz="4400" b="1" baseline="1950">
                <a:solidFill>
                  <a:schemeClr val="tx1">
                    <a:lumMod val="50000"/>
                  </a:schemeClr>
                </a:solidFill>
                <a:cs typeface="Calibri"/>
              </a:rPr>
              <a:t>a</a:t>
            </a:r>
            <a:r>
              <a:rPr lang="en-US" sz="4400" b="1" spc="-19" baseline="1950">
                <a:solidFill>
                  <a:schemeClr val="tx1">
                    <a:lumMod val="50000"/>
                  </a:schemeClr>
                </a:solidFill>
                <a:cs typeface="Calibri"/>
              </a:rPr>
              <a:t>sy</a:t>
            </a:r>
            <a:r>
              <a:rPr lang="en-US" sz="4400" b="1" baseline="1950">
                <a:solidFill>
                  <a:schemeClr val="tx1">
                    <a:lumMod val="50000"/>
                  </a:schemeClr>
                </a:solidFill>
                <a:cs typeface="Calibri"/>
              </a:rPr>
              <a:t>a</a:t>
            </a:r>
            <a:r>
              <a:rPr lang="en-US" sz="4400" b="1" spc="-19" baseline="1950">
                <a:solidFill>
                  <a:schemeClr val="tx1">
                    <a:lumMod val="50000"/>
                  </a:schemeClr>
                </a:solidFill>
                <a:cs typeface="Calibri"/>
              </a:rPr>
              <a:t>r</a:t>
            </a:r>
            <a:r>
              <a:rPr lang="en-US" sz="4400" b="1" baseline="1950">
                <a:solidFill>
                  <a:schemeClr val="tx1">
                    <a:lumMod val="50000"/>
                  </a:schemeClr>
                </a:solidFill>
                <a:cs typeface="Calibri"/>
              </a:rPr>
              <a:t>a</a:t>
            </a:r>
            <a:r>
              <a:rPr lang="en-US" sz="4400" b="1" spc="-25" baseline="1950">
                <a:solidFill>
                  <a:schemeClr val="tx1">
                    <a:lumMod val="50000"/>
                  </a:schemeClr>
                </a:solidFill>
                <a:cs typeface="Calibri"/>
              </a:rPr>
              <a:t>k</a:t>
            </a:r>
            <a:r>
              <a:rPr lang="en-US" sz="4400" b="1" spc="-9" baseline="1950">
                <a:solidFill>
                  <a:schemeClr val="tx1">
                    <a:lumMod val="50000"/>
                  </a:schemeClr>
                </a:solidFill>
                <a:cs typeface="Calibri"/>
              </a:rPr>
              <a:t>a</a:t>
            </a:r>
            <a:r>
              <a:rPr lang="en-US" sz="4400" b="1" spc="-14" baseline="1950">
                <a:solidFill>
                  <a:schemeClr val="tx1">
                    <a:lumMod val="50000"/>
                  </a:schemeClr>
                </a:solidFill>
                <a:cs typeface="Calibri"/>
              </a:rPr>
              <a:t>t</a:t>
            </a:r>
            <a:r>
              <a:rPr lang="en-US" sz="4400" b="1" baseline="1950">
                <a:solidFill>
                  <a:schemeClr val="tx1">
                    <a:lumMod val="50000"/>
                  </a:schemeClr>
                </a:solidFill>
                <a:cs typeface="Calibri"/>
              </a:rPr>
              <a:t>a</a:t>
            </a:r>
            <a:r>
              <a:rPr lang="en-US" sz="4400" b="1" spc="-4" baseline="1950">
                <a:solidFill>
                  <a:schemeClr val="tx1">
                    <a:lumMod val="50000"/>
                  </a:schemeClr>
                </a:solidFill>
                <a:cs typeface="Calibri"/>
              </a:rPr>
              <a:t>n</a:t>
            </a:r>
            <a:r>
              <a:rPr lang="en-US" sz="4400" b="1" baseline="1950">
                <a:solidFill>
                  <a:schemeClr val="tx1">
                    <a:lumMod val="50000"/>
                  </a:schemeClr>
                </a:solidFill>
                <a:cs typeface="Calibri"/>
              </a:rPr>
              <a:t>,</a:t>
            </a:r>
            <a:r>
              <a:rPr lang="en-US" sz="4400" b="1" spc="19" baseline="1950">
                <a:solidFill>
                  <a:schemeClr val="tx1">
                    <a:lumMod val="50000"/>
                  </a:schemeClr>
                </a:solidFill>
                <a:cs typeface="Calibri"/>
              </a:rPr>
              <a:t> </a:t>
            </a:r>
            <a:r>
              <a:rPr lang="en-US" sz="4400" b="1" baseline="1950">
                <a:solidFill>
                  <a:schemeClr val="tx1">
                    <a:lumMod val="50000"/>
                  </a:schemeClr>
                </a:solidFill>
                <a:cs typeface="Calibri"/>
              </a:rPr>
              <a:t>le</a:t>
            </a:r>
            <a:r>
              <a:rPr lang="en-US" sz="4400" b="1" spc="-4" baseline="1950">
                <a:solidFill>
                  <a:schemeClr val="tx1">
                    <a:lumMod val="50000"/>
                  </a:schemeClr>
                </a:solidFill>
                <a:cs typeface="Calibri"/>
              </a:rPr>
              <a:t>mb</a:t>
            </a:r>
            <a:r>
              <a:rPr lang="en-US" sz="4400" b="1" baseline="1950">
                <a:solidFill>
                  <a:schemeClr val="tx1">
                    <a:lumMod val="50000"/>
                  </a:schemeClr>
                </a:solidFill>
                <a:cs typeface="Calibri"/>
              </a:rPr>
              <a:t>a</a:t>
            </a:r>
            <a:r>
              <a:rPr lang="en-US" sz="4400" b="1" spc="-25" baseline="1950">
                <a:solidFill>
                  <a:schemeClr val="tx1">
                    <a:lumMod val="50000"/>
                  </a:schemeClr>
                </a:solidFill>
                <a:cs typeface="Calibri"/>
              </a:rPr>
              <a:t>g</a:t>
            </a:r>
            <a:r>
              <a:rPr lang="en-US" sz="4400" b="1" baseline="1950">
                <a:solidFill>
                  <a:schemeClr val="tx1">
                    <a:lumMod val="50000"/>
                  </a:schemeClr>
                </a:solidFill>
                <a:cs typeface="Calibri"/>
              </a:rPr>
              <a:t>a</a:t>
            </a:r>
            <a:r>
              <a:rPr lang="en-US" sz="4400" b="1" spc="4" baseline="1950">
                <a:solidFill>
                  <a:schemeClr val="tx1">
                    <a:lumMod val="50000"/>
                  </a:schemeClr>
                </a:solidFill>
                <a:cs typeface="Calibri"/>
              </a:rPr>
              <a:t> </a:t>
            </a:r>
            <a:r>
              <a:rPr lang="en-US" sz="4400" b="1" baseline="1950">
                <a:solidFill>
                  <a:schemeClr val="tx1">
                    <a:lumMod val="50000"/>
                  </a:schemeClr>
                </a:solidFill>
                <a:cs typeface="Calibri"/>
              </a:rPr>
              <a:t>a</a:t>
            </a:r>
            <a:r>
              <a:rPr lang="en-US" sz="4400" b="1" spc="-4" baseline="1950">
                <a:solidFill>
                  <a:schemeClr val="tx1">
                    <a:lumMod val="50000"/>
                  </a:schemeClr>
                </a:solidFill>
                <a:cs typeface="Calibri"/>
              </a:rPr>
              <a:t>d</a:t>
            </a:r>
            <a:r>
              <a:rPr lang="en-US" sz="4400" b="1" spc="-9" baseline="1950">
                <a:solidFill>
                  <a:schemeClr val="tx1">
                    <a:lumMod val="50000"/>
                  </a:schemeClr>
                </a:solidFill>
                <a:cs typeface="Calibri"/>
              </a:rPr>
              <a:t>a</a:t>
            </a:r>
            <a:r>
              <a:rPr lang="en-US" sz="4400" b="1" baseline="1950">
                <a:solidFill>
                  <a:schemeClr val="tx1">
                    <a:lumMod val="50000"/>
                  </a:schemeClr>
                </a:solidFill>
                <a:cs typeface="Calibri"/>
              </a:rPr>
              <a:t>t</a:t>
            </a:r>
            <a:r>
              <a:rPr lang="en-US" sz="4400" b="1" spc="19" baseline="1950">
                <a:solidFill>
                  <a:schemeClr val="tx1">
                    <a:lumMod val="50000"/>
                  </a:schemeClr>
                </a:solidFill>
                <a:cs typeface="Calibri"/>
              </a:rPr>
              <a:t> </a:t>
            </a:r>
            <a:r>
              <a:rPr lang="en-US" sz="4400" b="1" spc="-4" baseline="1950">
                <a:solidFill>
                  <a:schemeClr val="tx1">
                    <a:lumMod val="50000"/>
                  </a:schemeClr>
                </a:solidFill>
                <a:cs typeface="Calibri"/>
              </a:rPr>
              <a:t>d</a:t>
            </a:r>
            <a:r>
              <a:rPr lang="en-US" sz="4400" b="1" baseline="1950">
                <a:solidFill>
                  <a:schemeClr val="tx1">
                    <a:lumMod val="50000"/>
                  </a:schemeClr>
                </a:solidFill>
                <a:cs typeface="Calibri"/>
              </a:rPr>
              <a:t>an le</a:t>
            </a:r>
            <a:r>
              <a:rPr lang="en-US" sz="4400" b="1" spc="-4" baseline="1950">
                <a:solidFill>
                  <a:schemeClr val="tx1">
                    <a:lumMod val="50000"/>
                  </a:schemeClr>
                </a:solidFill>
                <a:cs typeface="Calibri"/>
              </a:rPr>
              <a:t>mb</a:t>
            </a:r>
            <a:r>
              <a:rPr lang="en-US" sz="4400" b="1" baseline="1950">
                <a:solidFill>
                  <a:schemeClr val="tx1">
                    <a:lumMod val="50000"/>
                  </a:schemeClr>
                </a:solidFill>
                <a:cs typeface="Calibri"/>
              </a:rPr>
              <a:t>a</a:t>
            </a:r>
            <a:r>
              <a:rPr lang="en-US" sz="4400" b="1" spc="-25" baseline="1950">
                <a:solidFill>
                  <a:schemeClr val="tx1">
                    <a:lumMod val="50000"/>
                  </a:schemeClr>
                </a:solidFill>
                <a:cs typeface="Calibri"/>
              </a:rPr>
              <a:t>g</a:t>
            </a:r>
            <a:r>
              <a:rPr lang="en-US" sz="4400" b="1" baseline="1950">
                <a:solidFill>
                  <a:schemeClr val="tx1">
                    <a:lumMod val="50000"/>
                  </a:schemeClr>
                </a:solidFill>
                <a:cs typeface="Calibri"/>
              </a:rPr>
              <a:t>a</a:t>
            </a:r>
            <a:r>
              <a:rPr lang="en-US" sz="4400" b="1" spc="4" baseline="1950">
                <a:solidFill>
                  <a:schemeClr val="tx1">
                    <a:lumMod val="50000"/>
                  </a:schemeClr>
                </a:solidFill>
                <a:cs typeface="Calibri"/>
              </a:rPr>
              <a:t> </a:t>
            </a:r>
            <a:r>
              <a:rPr lang="en-US" sz="4400" b="1" spc="-4" baseline="1950">
                <a:solidFill>
                  <a:schemeClr val="tx1">
                    <a:lumMod val="50000"/>
                  </a:schemeClr>
                </a:solidFill>
                <a:cs typeface="Calibri"/>
              </a:rPr>
              <a:t>d</a:t>
            </a:r>
            <a:r>
              <a:rPr lang="en-US" sz="4400" b="1" baseline="1950">
                <a:solidFill>
                  <a:schemeClr val="tx1">
                    <a:lumMod val="50000"/>
                  </a:schemeClr>
                </a:solidFill>
                <a:cs typeface="Calibri"/>
              </a:rPr>
              <a:t>e</a:t>
            </a:r>
            <a:r>
              <a:rPr lang="en-US" sz="4400" b="1" spc="4" baseline="1950">
                <a:solidFill>
                  <a:schemeClr val="tx1">
                    <a:lumMod val="50000"/>
                  </a:schemeClr>
                </a:solidFill>
                <a:cs typeface="Calibri"/>
              </a:rPr>
              <a:t>s</a:t>
            </a:r>
            <a:r>
              <a:rPr lang="en-US" sz="4400" b="1" baseline="1950">
                <a:solidFill>
                  <a:schemeClr val="tx1">
                    <a:lumMod val="50000"/>
                  </a:schemeClr>
                </a:solidFill>
                <a:cs typeface="Calibri"/>
              </a:rPr>
              <a:t>a</a:t>
            </a:r>
            <a:r>
              <a:rPr lang="en-US" sz="4400" b="1" spc="4" baseline="1950">
                <a:solidFill>
                  <a:schemeClr val="tx1">
                    <a:lumMod val="50000"/>
                  </a:schemeClr>
                </a:solidFill>
                <a:cs typeface="Calibri"/>
              </a:rPr>
              <a:t> </a:t>
            </a:r>
            <a:r>
              <a:rPr lang="en-US" sz="4400" b="1" baseline="1950">
                <a:solidFill>
                  <a:schemeClr val="tx1">
                    <a:lumMod val="50000"/>
                  </a:schemeClr>
                </a:solidFill>
                <a:cs typeface="Calibri"/>
              </a:rPr>
              <a:t>lai</a:t>
            </a:r>
            <a:r>
              <a:rPr lang="en-US" sz="4400" b="1" spc="-4" baseline="1950">
                <a:solidFill>
                  <a:schemeClr val="tx1">
                    <a:lumMod val="50000"/>
                  </a:schemeClr>
                </a:solidFill>
                <a:cs typeface="Calibri"/>
              </a:rPr>
              <a:t>n</a:t>
            </a:r>
            <a:r>
              <a:rPr lang="en-US" sz="4400" b="1" spc="-29" baseline="1950">
                <a:solidFill>
                  <a:schemeClr val="tx1">
                    <a:lumMod val="50000"/>
                  </a:schemeClr>
                </a:solidFill>
                <a:cs typeface="Calibri"/>
              </a:rPr>
              <a:t>n</a:t>
            </a:r>
            <a:r>
              <a:rPr lang="en-US" sz="4400" b="1" spc="-19" baseline="1950">
                <a:solidFill>
                  <a:schemeClr val="tx1">
                    <a:lumMod val="50000"/>
                  </a:schemeClr>
                </a:solidFill>
                <a:cs typeface="Calibri"/>
              </a:rPr>
              <a:t>y</a:t>
            </a:r>
            <a:r>
              <a:rPr lang="en-US" sz="4400" b="1" baseline="1950">
                <a:solidFill>
                  <a:schemeClr val="tx1">
                    <a:lumMod val="50000"/>
                  </a:schemeClr>
                </a:solidFill>
                <a:cs typeface="Calibri"/>
              </a:rPr>
              <a:t>a</a:t>
            </a:r>
            <a:r>
              <a:rPr lang="en-US" sz="4400" b="1" spc="19" baseline="1950">
                <a:solidFill>
                  <a:schemeClr val="tx1">
                    <a:lumMod val="50000"/>
                  </a:schemeClr>
                </a:solidFill>
                <a:cs typeface="Calibri"/>
              </a:rPr>
              <a:t> </a:t>
            </a:r>
            <a:r>
              <a:rPr lang="en-US" sz="4400" b="1" spc="-4" baseline="1950">
                <a:solidFill>
                  <a:schemeClr val="tx1">
                    <a:lumMod val="50000"/>
                  </a:schemeClr>
                </a:solidFill>
                <a:cs typeface="Calibri"/>
              </a:rPr>
              <a:t>d</a:t>
            </a:r>
            <a:r>
              <a:rPr lang="en-US" sz="4400" b="1" baseline="1950">
                <a:solidFill>
                  <a:schemeClr val="tx1">
                    <a:lumMod val="50000"/>
                  </a:schemeClr>
                </a:solidFill>
                <a:cs typeface="Calibri"/>
              </a:rPr>
              <a:t>i </a:t>
            </a:r>
            <a:r>
              <a:rPr lang="en-US" sz="4400" b="1" spc="-4" baseline="1950">
                <a:solidFill>
                  <a:schemeClr val="tx1">
                    <a:lumMod val="50000"/>
                  </a:schemeClr>
                </a:solidFill>
                <a:cs typeface="Calibri"/>
              </a:rPr>
              <a:t>d</a:t>
            </a:r>
            <a:r>
              <a:rPr lang="en-US" sz="4400" b="1" baseline="1950">
                <a:solidFill>
                  <a:schemeClr val="tx1">
                    <a:lumMod val="50000"/>
                  </a:schemeClr>
                </a:solidFill>
                <a:cs typeface="Calibri"/>
              </a:rPr>
              <a:t>e</a:t>
            </a:r>
            <a:r>
              <a:rPr lang="en-US" sz="4400" b="1" spc="4" baseline="1950">
                <a:solidFill>
                  <a:schemeClr val="tx1">
                    <a:lumMod val="50000"/>
                  </a:schemeClr>
                </a:solidFill>
                <a:cs typeface="Calibri"/>
              </a:rPr>
              <a:t>s</a:t>
            </a:r>
            <a:r>
              <a:rPr lang="en-US" sz="4400" b="1" baseline="1950">
                <a:solidFill>
                  <a:schemeClr val="tx1">
                    <a:lumMod val="50000"/>
                  </a:schemeClr>
                </a:solidFill>
                <a:cs typeface="Calibri"/>
              </a:rPr>
              <a:t>a</a:t>
            </a:r>
            <a:r>
              <a:rPr lang="en-US" sz="4400" b="1">
                <a:solidFill>
                  <a:schemeClr val="tx1">
                    <a:lumMod val="50000"/>
                  </a:schemeClr>
                </a:solidFill>
                <a:cs typeface="Calibri"/>
              </a:rPr>
              <a:t> </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p</a:t>
            </a:r>
            <a:r>
              <a:rPr lang="en-US" sz="4400" spc="-9" baseline="1950">
                <a:solidFill>
                  <a:schemeClr val="tx1">
                    <a:lumMod val="50000"/>
                  </a:schemeClr>
                </a:solidFill>
                <a:cs typeface="Calibri"/>
              </a:rPr>
              <a:t>a</a:t>
            </a:r>
            <a:r>
              <a:rPr lang="en-US" sz="4400" baseline="1950">
                <a:solidFill>
                  <a:schemeClr val="tx1">
                    <a:lumMod val="50000"/>
                  </a:schemeClr>
                </a:solidFill>
                <a:cs typeface="Calibri"/>
              </a:rPr>
              <a:t>t</a:t>
            </a:r>
            <a:r>
              <a:rPr lang="en-US" sz="4400" spc="19" baseline="1950">
                <a:solidFill>
                  <a:schemeClr val="tx1">
                    <a:lumMod val="50000"/>
                  </a:schemeClr>
                </a:solidFill>
                <a:cs typeface="Calibri"/>
              </a:rPr>
              <a:t> </a:t>
            </a:r>
            <a:r>
              <a:rPr lang="en-US" sz="4400" spc="-4" baseline="1950">
                <a:solidFill>
                  <a:schemeClr val="tx1">
                    <a:lumMod val="50000"/>
                  </a:schemeClr>
                </a:solidFill>
                <a:cs typeface="Calibri"/>
              </a:rPr>
              <a:t>m</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mb</a:t>
            </a:r>
            <a:r>
              <a:rPr lang="en-US" sz="4400" baseline="1950">
                <a:solidFill>
                  <a:schemeClr val="tx1">
                    <a:lumMod val="50000"/>
                  </a:schemeClr>
                </a:solidFill>
                <a:cs typeface="Calibri"/>
              </a:rPr>
              <a:t>eri</a:t>
            </a:r>
            <a:r>
              <a:rPr lang="en-US" sz="4400" spc="-25" baseline="1950">
                <a:solidFill>
                  <a:schemeClr val="tx1">
                    <a:lumMod val="50000"/>
                  </a:schemeClr>
                </a:solidFill>
                <a:cs typeface="Calibri"/>
              </a:rPr>
              <a:t>k</a:t>
            </a:r>
            <a:r>
              <a:rPr lang="en-US" sz="4400" baseline="1950">
                <a:solidFill>
                  <a:schemeClr val="tx1">
                    <a:lumMod val="50000"/>
                  </a:schemeClr>
                </a:solidFill>
                <a:cs typeface="Calibri"/>
              </a:rPr>
              <a:t>an </a:t>
            </a:r>
            <a:r>
              <a:rPr lang="en-US" sz="4400" spc="-4" baseline="1950">
                <a:solidFill>
                  <a:schemeClr val="tx1">
                    <a:lumMod val="50000"/>
                  </a:schemeClr>
                </a:solidFill>
                <a:cs typeface="Calibri"/>
              </a:rPr>
              <a:t>m</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s</a:t>
            </a:r>
            <a:r>
              <a:rPr lang="en-US" sz="4400" spc="-4" baseline="1950">
                <a:solidFill>
                  <a:schemeClr val="tx1">
                    <a:lumMod val="50000"/>
                  </a:schemeClr>
                </a:solidFill>
                <a:cs typeface="Calibri"/>
              </a:rPr>
              <a:t>u</a:t>
            </a:r>
            <a:r>
              <a:rPr lang="en-US" sz="4400" spc="-25" baseline="1950">
                <a:solidFill>
                  <a:schemeClr val="tx1">
                    <a:lumMod val="50000"/>
                  </a:schemeClr>
                </a:solidFill>
                <a:cs typeface="Calibri"/>
              </a:rPr>
              <a:t>k</a:t>
            </a:r>
            <a:r>
              <a:rPr lang="en-US" sz="4400" baseline="1950">
                <a:solidFill>
                  <a:schemeClr val="tx1">
                    <a:lumMod val="50000"/>
                  </a:schemeClr>
                </a:solidFill>
                <a:cs typeface="Calibri"/>
              </a:rPr>
              <a:t>an </a:t>
            </a:r>
            <a:r>
              <a:rPr lang="en-US" sz="4400" spc="-50" baseline="1950">
                <a:solidFill>
                  <a:schemeClr val="tx1">
                    <a:lumMod val="50000"/>
                  </a:schemeClr>
                </a:solidFill>
                <a:cs typeface="Calibri"/>
              </a:rPr>
              <a:t>k</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p</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a</a:t>
            </a:r>
            <a:r>
              <a:rPr lang="en-US" sz="4400" spc="19" baseline="1950">
                <a:solidFill>
                  <a:schemeClr val="tx1">
                    <a:lumMod val="50000"/>
                  </a:schemeClr>
                </a:solidFill>
                <a:cs typeface="Calibri"/>
              </a:rPr>
              <a:t> </a:t>
            </a:r>
            <a:r>
              <a:rPr lang="en-US" sz="4400" spc="-29" baseline="1950">
                <a:solidFill>
                  <a:schemeClr val="tx1">
                    <a:lumMod val="50000"/>
                  </a:schemeClr>
                </a:solidFill>
                <a:cs typeface="Calibri"/>
              </a:rPr>
              <a:t>P</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m</a:t>
            </a:r>
            <a:r>
              <a:rPr lang="en-US" sz="4400" baseline="1950">
                <a:solidFill>
                  <a:schemeClr val="tx1">
                    <a:lumMod val="50000"/>
                  </a:schemeClr>
                </a:solidFill>
                <a:cs typeface="Calibri"/>
              </a:rPr>
              <a:t>eri</a:t>
            </a:r>
            <a:r>
              <a:rPr lang="en-US" sz="4400" spc="-14" baseline="1950">
                <a:solidFill>
                  <a:schemeClr val="tx1">
                    <a:lumMod val="50000"/>
                  </a:schemeClr>
                </a:solidFill>
                <a:cs typeface="Calibri"/>
              </a:rPr>
              <a:t>nt</a:t>
            </a:r>
            <a:r>
              <a:rPr lang="en-US" sz="4400" baseline="1950">
                <a:solidFill>
                  <a:schemeClr val="tx1">
                    <a:lumMod val="50000"/>
                  </a:schemeClr>
                </a:solidFill>
                <a:cs typeface="Calibri"/>
              </a:rPr>
              <a:t>ah</a:t>
            </a:r>
            <a:r>
              <a:rPr lang="en-US" sz="4400" spc="14" baseline="1950">
                <a:solidFill>
                  <a:schemeClr val="tx1">
                    <a:lumMod val="50000"/>
                  </a:schemeClr>
                </a:solidFill>
                <a:cs typeface="Calibri"/>
              </a:rPr>
              <a:t> </a:t>
            </a:r>
            <a:r>
              <a:rPr lang="en-US" sz="4400" baseline="1950">
                <a:solidFill>
                  <a:schemeClr val="tx1">
                    <a:lumMod val="50000"/>
                  </a:schemeClr>
                </a:solidFill>
                <a:cs typeface="Calibri"/>
              </a:rPr>
              <a:t>De</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 d</a:t>
            </a:r>
            <a:r>
              <a:rPr lang="en-US" sz="4400" baseline="1950">
                <a:solidFill>
                  <a:schemeClr val="tx1">
                    <a:lumMod val="50000"/>
                  </a:schemeClr>
                </a:solidFill>
                <a:cs typeface="Calibri"/>
              </a:rPr>
              <a:t>an </a:t>
            </a:r>
            <a:r>
              <a:rPr lang="en-US" sz="4400" spc="-9" baseline="1950">
                <a:solidFill>
                  <a:schemeClr val="tx1">
                    <a:lumMod val="50000"/>
                  </a:schemeClr>
                </a:solidFill>
                <a:cs typeface="Calibri"/>
              </a:rPr>
              <a:t>a</a:t>
            </a:r>
            <a:r>
              <a:rPr lang="en-US" sz="4400" spc="-14" baseline="1950">
                <a:solidFill>
                  <a:schemeClr val="tx1">
                    <a:lumMod val="50000"/>
                  </a:schemeClr>
                </a:solidFill>
                <a:cs typeface="Calibri"/>
              </a:rPr>
              <a:t>t</a:t>
            </a:r>
            <a:r>
              <a:rPr lang="en-US" sz="4400" baseline="1950">
                <a:solidFill>
                  <a:schemeClr val="tx1">
                    <a:lumMod val="50000"/>
                  </a:schemeClr>
                </a:solidFill>
                <a:cs typeface="Calibri"/>
              </a:rPr>
              <a:t>au </a:t>
            </a:r>
            <a:r>
              <a:rPr lang="en-US" sz="4400" spc="4" baseline="1950">
                <a:solidFill>
                  <a:schemeClr val="tx1">
                    <a:lumMod val="50000"/>
                  </a:schemeClr>
                </a:solidFill>
                <a:cs typeface="Calibri"/>
              </a:rPr>
              <a:t>B</a:t>
            </a:r>
            <a:r>
              <a:rPr lang="en-US" sz="4400" spc="-4" baseline="1950">
                <a:solidFill>
                  <a:schemeClr val="tx1">
                    <a:lumMod val="50000"/>
                  </a:schemeClr>
                </a:solidFill>
                <a:cs typeface="Calibri"/>
              </a:rPr>
              <a:t>P</a:t>
            </a:r>
            <a:r>
              <a:rPr lang="en-US" sz="4400" baseline="1950">
                <a:solidFill>
                  <a:schemeClr val="tx1">
                    <a:lumMod val="50000"/>
                  </a:schemeClr>
                </a:solidFill>
                <a:cs typeface="Calibri"/>
              </a:rPr>
              <a:t>D</a:t>
            </a:r>
            <a:r>
              <a:rPr lang="en-US" sz="4400" spc="4" baseline="1950">
                <a:solidFill>
                  <a:schemeClr val="tx1">
                    <a:lumMod val="50000"/>
                  </a:schemeClr>
                </a:solidFill>
                <a:cs typeface="Calibri"/>
              </a:rPr>
              <a:t> </a:t>
            </a:r>
            <a:r>
              <a:rPr lang="en-US" sz="4400" spc="-4" baseline="1950">
                <a:solidFill>
                  <a:schemeClr val="tx1">
                    <a:lumMod val="50000"/>
                  </a:schemeClr>
                </a:solidFill>
                <a:cs typeface="Calibri"/>
              </a:rPr>
              <a:t>u</a:t>
            </a:r>
            <a:r>
              <a:rPr lang="en-US" sz="4400" spc="-14" baseline="1950">
                <a:solidFill>
                  <a:schemeClr val="tx1">
                    <a:lumMod val="50000"/>
                  </a:schemeClr>
                </a:solidFill>
                <a:cs typeface="Calibri"/>
              </a:rPr>
              <a:t>n</a:t>
            </a:r>
            <a:r>
              <a:rPr lang="en-US" sz="4400" baseline="1950">
                <a:solidFill>
                  <a:schemeClr val="tx1">
                    <a:lumMod val="50000"/>
                  </a:schemeClr>
                </a:solidFill>
                <a:cs typeface="Calibri"/>
              </a:rPr>
              <a:t>t</a:t>
            </a:r>
            <a:r>
              <a:rPr lang="en-US" sz="4400" spc="-4" baseline="1950">
                <a:solidFill>
                  <a:schemeClr val="tx1">
                    <a:lumMod val="50000"/>
                  </a:schemeClr>
                </a:solidFill>
                <a:cs typeface="Calibri"/>
              </a:rPr>
              <a:t>u</a:t>
            </a:r>
            <a:r>
              <a:rPr lang="en-US" sz="4400" baseline="1950">
                <a:solidFill>
                  <a:schemeClr val="tx1">
                    <a:lumMod val="50000"/>
                  </a:schemeClr>
                </a:solidFill>
                <a:cs typeface="Calibri"/>
              </a:rPr>
              <a:t>k</a:t>
            </a:r>
            <a:r>
              <a:rPr lang="en-US" sz="4400">
                <a:solidFill>
                  <a:schemeClr val="tx1">
                    <a:lumMod val="50000"/>
                  </a:schemeClr>
                </a:solidFill>
                <a:cs typeface="Calibri"/>
              </a:rPr>
              <a:t> </a:t>
            </a:r>
            <a:r>
              <a:rPr lang="en-US" sz="4400" spc="-19" baseline="1950">
                <a:solidFill>
                  <a:schemeClr val="tx1">
                    <a:lumMod val="50000"/>
                  </a:schemeClr>
                </a:solidFill>
                <a:cs typeface="Calibri"/>
              </a:rPr>
              <a:t>r</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n</a:t>
            </a:r>
            <a:r>
              <a:rPr lang="en-US" sz="4400" spc="-14" baseline="1950">
                <a:solidFill>
                  <a:schemeClr val="tx1">
                    <a:lumMod val="50000"/>
                  </a:schemeClr>
                </a:solidFill>
                <a:cs typeface="Calibri"/>
              </a:rPr>
              <a:t>c</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baseline="1950">
                <a:solidFill>
                  <a:schemeClr val="tx1">
                    <a:lumMod val="50000"/>
                  </a:schemeClr>
                </a:solidFill>
                <a:cs typeface="Calibri"/>
              </a:rPr>
              <a:t>a</a:t>
            </a:r>
            <a:r>
              <a:rPr lang="en-US" sz="4400" spc="19" baseline="1950">
                <a:solidFill>
                  <a:schemeClr val="tx1">
                    <a:lumMod val="50000"/>
                  </a:schemeClr>
                </a:solidFill>
                <a:cs typeface="Calibri"/>
              </a:rPr>
              <a:t> </a:t>
            </a:r>
            <a:r>
              <a:rPr lang="en-US" sz="4400" spc="-4" baseline="1950">
                <a:solidFill>
                  <a:schemeClr val="tx1">
                    <a:lumMod val="50000"/>
                  </a:schemeClr>
                </a:solidFill>
                <a:cs typeface="Calibri"/>
              </a:rPr>
              <a:t>p</a:t>
            </a:r>
            <a:r>
              <a:rPr lang="en-US" sz="4400" baseline="1950">
                <a:solidFill>
                  <a:schemeClr val="tx1">
                    <a:lumMod val="50000"/>
                  </a:schemeClr>
                </a:solidFill>
                <a:cs typeface="Calibri"/>
              </a:rPr>
              <a:t>e</a:t>
            </a:r>
            <a:r>
              <a:rPr lang="en-US" sz="4400" spc="-29" baseline="1950">
                <a:solidFill>
                  <a:schemeClr val="tx1">
                    <a:lumMod val="50000"/>
                  </a:schemeClr>
                </a:solidFill>
                <a:cs typeface="Calibri"/>
              </a:rPr>
              <a:t>n</a:t>
            </a:r>
            <a:r>
              <a:rPr lang="en-US" sz="4400" baseline="1950">
                <a:solidFill>
                  <a:schemeClr val="tx1">
                    <a:lumMod val="50000"/>
                  </a:schemeClr>
                </a:solidFill>
                <a:cs typeface="Calibri"/>
              </a:rPr>
              <a:t>y</a:t>
            </a:r>
            <a:r>
              <a:rPr lang="en-US" sz="4400" spc="-4" baseline="1950">
                <a:solidFill>
                  <a:schemeClr val="tx1">
                    <a:lumMod val="50000"/>
                  </a:schemeClr>
                </a:solidFill>
                <a:cs typeface="Calibri"/>
              </a:rPr>
              <a:t>u</a:t>
            </a:r>
            <a:r>
              <a:rPr lang="en-US" sz="4400" spc="4" baseline="1950">
                <a:solidFill>
                  <a:schemeClr val="tx1">
                    <a:lumMod val="50000"/>
                  </a:schemeClr>
                </a:solidFill>
                <a:cs typeface="Calibri"/>
              </a:rPr>
              <a:t>s</a:t>
            </a:r>
            <a:r>
              <a:rPr lang="en-US" sz="4400" spc="-4" baseline="1950">
                <a:solidFill>
                  <a:schemeClr val="tx1">
                    <a:lumMod val="50000"/>
                  </a:schemeClr>
                </a:solidFill>
                <a:cs typeface="Calibri"/>
              </a:rPr>
              <a:t>un</a:t>
            </a:r>
            <a:r>
              <a:rPr lang="en-US" sz="4400" baseline="1950">
                <a:solidFill>
                  <a:schemeClr val="tx1">
                    <a:lumMod val="50000"/>
                  </a:schemeClr>
                </a:solidFill>
                <a:cs typeface="Calibri"/>
              </a:rPr>
              <a:t>an</a:t>
            </a:r>
            <a:r>
              <a:rPr lang="en-US" sz="4400" spc="29" baseline="1950">
                <a:solidFill>
                  <a:schemeClr val="tx1">
                    <a:lumMod val="50000"/>
                  </a:schemeClr>
                </a:solidFill>
                <a:cs typeface="Calibri"/>
              </a:rPr>
              <a:t> </a:t>
            </a:r>
            <a:r>
              <a:rPr lang="en-US" sz="4400" spc="-19" baseline="1950">
                <a:solidFill>
                  <a:schemeClr val="tx1">
                    <a:lumMod val="50000"/>
                  </a:schemeClr>
                </a:solidFill>
                <a:cs typeface="Calibri"/>
              </a:rPr>
              <a:t>r</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spc="-14" baseline="1950">
                <a:solidFill>
                  <a:schemeClr val="tx1">
                    <a:lumMod val="50000"/>
                  </a:schemeClr>
                </a:solidFill>
                <a:cs typeface="Calibri"/>
              </a:rPr>
              <a:t>c</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spc="-25" baseline="1950">
                <a:solidFill>
                  <a:schemeClr val="tx1">
                    <a:lumMod val="50000"/>
                  </a:schemeClr>
                </a:solidFill>
                <a:cs typeface="Calibri"/>
              </a:rPr>
              <a:t>g</a:t>
            </a:r>
            <a:r>
              <a:rPr lang="en-US" sz="4400" baseline="1950">
                <a:solidFill>
                  <a:schemeClr val="tx1">
                    <a:lumMod val="50000"/>
                  </a:schemeClr>
                </a:solidFill>
                <a:cs typeface="Calibri"/>
              </a:rPr>
              <a:t>an</a:t>
            </a:r>
            <a:r>
              <a:rPr lang="en-US" sz="4400" spc="14" baseline="1950">
                <a:solidFill>
                  <a:schemeClr val="tx1">
                    <a:lumMod val="50000"/>
                  </a:schemeClr>
                </a:solidFill>
                <a:cs typeface="Calibri"/>
              </a:rPr>
              <a:t> </a:t>
            </a:r>
            <a:r>
              <a:rPr lang="en-US" sz="4400" spc="-29" baseline="1950">
                <a:solidFill>
                  <a:schemeClr val="tx1">
                    <a:lumMod val="50000"/>
                  </a:schemeClr>
                </a:solidFill>
                <a:cs typeface="Calibri"/>
              </a:rPr>
              <a:t>P</a:t>
            </a:r>
            <a:r>
              <a:rPr lang="en-US" sz="4400" baseline="1950">
                <a:solidFill>
                  <a:schemeClr val="tx1">
                    <a:lumMod val="50000"/>
                  </a:schemeClr>
                </a:solidFill>
                <a:cs typeface="Calibri"/>
              </a:rPr>
              <a:t>e</a:t>
            </a:r>
            <a:r>
              <a:rPr lang="en-US" sz="4400" spc="-19" baseline="1950">
                <a:solidFill>
                  <a:schemeClr val="tx1">
                    <a:lumMod val="50000"/>
                  </a:schemeClr>
                </a:solidFill>
                <a:cs typeface="Calibri"/>
              </a:rPr>
              <a:t>r</a:t>
            </a:r>
            <a:r>
              <a:rPr lang="en-US" sz="4400" spc="-9" baseline="1950">
                <a:solidFill>
                  <a:schemeClr val="tx1">
                    <a:lumMod val="50000"/>
                  </a:schemeClr>
                </a:solidFill>
                <a:cs typeface="Calibri"/>
              </a:rPr>
              <a:t>a</a:t>
            </a:r>
            <a:r>
              <a:rPr lang="en-US" sz="4400" baseline="1950">
                <a:solidFill>
                  <a:schemeClr val="tx1">
                    <a:lumMod val="50000"/>
                  </a:schemeClr>
                </a:solidFill>
                <a:cs typeface="Calibri"/>
              </a:rPr>
              <a:t>t</a:t>
            </a:r>
            <a:r>
              <a:rPr lang="en-US" sz="4400" spc="-4" baseline="1950">
                <a:solidFill>
                  <a:schemeClr val="tx1">
                    <a:lumMod val="50000"/>
                  </a:schemeClr>
                </a:solidFill>
                <a:cs typeface="Calibri"/>
              </a:rPr>
              <a:t>u</a:t>
            </a:r>
            <a:r>
              <a:rPr lang="en-US" sz="4400" spc="-19" baseline="1950">
                <a:solidFill>
                  <a:schemeClr val="tx1">
                    <a:lumMod val="50000"/>
                  </a:schemeClr>
                </a:solidFill>
                <a:cs typeface="Calibri"/>
              </a:rPr>
              <a:t>r</a:t>
            </a:r>
            <a:r>
              <a:rPr lang="en-US" sz="4400" baseline="1950">
                <a:solidFill>
                  <a:schemeClr val="tx1">
                    <a:lumMod val="50000"/>
                  </a:schemeClr>
                </a:solidFill>
                <a:cs typeface="Calibri"/>
              </a:rPr>
              <a:t>an</a:t>
            </a:r>
            <a:r>
              <a:rPr lang="en-US" sz="4400" spc="-9" baseline="1950">
                <a:solidFill>
                  <a:schemeClr val="tx1">
                    <a:lumMod val="50000"/>
                  </a:schemeClr>
                </a:solidFill>
                <a:cs typeface="Calibri"/>
              </a:rPr>
              <a:t> 	</a:t>
            </a:r>
            <a:r>
              <a:rPr lang="en-US" sz="4400" baseline="1950">
                <a:solidFill>
                  <a:schemeClr val="tx1">
                    <a:lumMod val="50000"/>
                  </a:schemeClr>
                </a:solidFill>
                <a:cs typeface="Calibri"/>
              </a:rPr>
              <a:t>De</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a.</a:t>
            </a:r>
            <a:endParaRPr lang="en-US" sz="4400" dirty="0">
              <a:solidFill>
                <a:schemeClr val="tx1">
                  <a:lumMod val="50000"/>
                </a:schemeClr>
              </a:solidFill>
              <a:latin typeface="Domine" panose="02040503040403060204" pitchFamily="18" charset="0"/>
              <a:ea typeface="Lato Light" panose="020F0502020204030203" pitchFamily="34" charset="0"/>
              <a:cs typeface="Abhaya Libre" panose="02000603000000000000" pitchFamily="2" charset="77"/>
            </a:endParaRPr>
          </a:p>
        </p:txBody>
      </p:sp>
      <p:sp>
        <p:nvSpPr>
          <p:cNvPr id="3" name="TextBox 2">
            <a:extLst>
              <a:ext uri="{FF2B5EF4-FFF2-40B4-BE49-F238E27FC236}">
                <a16:creationId xmlns:a16="http://schemas.microsoft.com/office/drawing/2014/main" xmlns="" id="{00D4DF46-D4ED-430F-8A97-FD3EE0C569BE}"/>
              </a:ext>
            </a:extLst>
          </p:cNvPr>
          <p:cNvSpPr txBox="1"/>
          <p:nvPr/>
        </p:nvSpPr>
        <p:spPr>
          <a:xfrm>
            <a:off x="7861853" y="2870327"/>
            <a:ext cx="2657139" cy="461665"/>
          </a:xfrm>
          <a:prstGeom prst="rect">
            <a:avLst/>
          </a:prstGeom>
          <a:solidFill>
            <a:schemeClr val="bg1"/>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TextBox 4">
            <a:extLst>
              <a:ext uri="{FF2B5EF4-FFF2-40B4-BE49-F238E27FC236}">
                <a16:creationId xmlns:a16="http://schemas.microsoft.com/office/drawing/2014/main" xmlns="" id="{91374117-65B7-491D-8076-0BDFDBAADE67}"/>
              </a:ext>
            </a:extLst>
          </p:cNvPr>
          <p:cNvSpPr txBox="1"/>
          <p:nvPr/>
        </p:nvSpPr>
        <p:spPr>
          <a:xfrm>
            <a:off x="7861853" y="4507356"/>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6" name="TextBox 5">
            <a:extLst>
              <a:ext uri="{FF2B5EF4-FFF2-40B4-BE49-F238E27FC236}">
                <a16:creationId xmlns:a16="http://schemas.microsoft.com/office/drawing/2014/main" xmlns="" id="{54B27159-4D5A-409E-AD22-7A0F2529161F}"/>
              </a:ext>
            </a:extLst>
          </p:cNvPr>
          <p:cNvSpPr txBox="1"/>
          <p:nvPr/>
        </p:nvSpPr>
        <p:spPr>
          <a:xfrm>
            <a:off x="7861853" y="3677531"/>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TextBox 6">
            <a:extLst>
              <a:ext uri="{FF2B5EF4-FFF2-40B4-BE49-F238E27FC236}">
                <a16:creationId xmlns:a16="http://schemas.microsoft.com/office/drawing/2014/main" xmlns="" id="{4EC2B55F-BACC-4ED1-A258-8A86AE5DDD1B}"/>
              </a:ext>
            </a:extLst>
          </p:cNvPr>
          <p:cNvSpPr txBox="1"/>
          <p:nvPr/>
        </p:nvSpPr>
        <p:spPr>
          <a:xfrm>
            <a:off x="7861853" y="1697366"/>
            <a:ext cx="3291464" cy="830997"/>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8" name="TextBox 7">
            <a:extLst>
              <a:ext uri="{FF2B5EF4-FFF2-40B4-BE49-F238E27FC236}">
                <a16:creationId xmlns:a16="http://schemas.microsoft.com/office/drawing/2014/main" xmlns="" id="{6E0664F9-DEB9-405E-B88A-6E7F8AD03E3C}"/>
              </a:ext>
            </a:extLst>
          </p:cNvPr>
          <p:cNvSpPr txBox="1"/>
          <p:nvPr/>
        </p:nvSpPr>
        <p:spPr>
          <a:xfrm>
            <a:off x="7861853" y="1035006"/>
            <a:ext cx="3668631"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4966931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6"/>
                                        </p:tgtEl>
                                        <p:attrNameLst>
                                          <p:attrName>fillcolor</p:attrName>
                                        </p:attrNameLst>
                                      </p:cBhvr>
                                      <p:to>
                                        <a:schemeClr val="accent2"/>
                                      </p:to>
                                    </p:animClr>
                                    <p:set>
                                      <p:cBhvr>
                                        <p:cTn id="7" dur="2000" fill="hold"/>
                                        <p:tgtEl>
                                          <p:spTgt spid="6"/>
                                        </p:tgtEl>
                                        <p:attrNameLst>
                                          <p:attrName>fill.type</p:attrName>
                                        </p:attrNameLst>
                                      </p:cBhvr>
                                      <p:to>
                                        <p:strVal val="solid"/>
                                      </p:to>
                                    </p:set>
                                    <p:set>
                                      <p:cBhvr>
                                        <p:cTn id="8" dur="2000" fill="hold"/>
                                        <p:tgtEl>
                                          <p:spTgt spid="6"/>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
                                        </p:tgtEl>
                                        <p:attrNameLst>
                                          <p:attrName>fillcolor</p:attrName>
                                        </p:attrNameLst>
                                      </p:cBhvr>
                                      <p:to>
                                        <a:schemeClr val="accent2"/>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7"/>
                                        </p:tgtEl>
                                        <p:attrNameLst>
                                          <p:attrName>fillcolor</p:attrName>
                                        </p:attrNameLst>
                                      </p:cBhvr>
                                      <p:to>
                                        <a:schemeClr val="accent2"/>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
                                        </p:tgtEl>
                                        <p:attrNameLst>
                                          <p:attrName>fillcolor</p:attrName>
                                        </p:attrNameLst>
                                      </p:cBhvr>
                                      <p:to>
                                        <a:schemeClr val="accent2"/>
                                      </p:to>
                                    </p:animClr>
                                    <p:set>
                                      <p:cBhvr>
                                        <p:cTn id="19" dur="2000" fill="hold"/>
                                        <p:tgtEl>
                                          <p:spTgt spid="8"/>
                                        </p:tgtEl>
                                        <p:attrNameLst>
                                          <p:attrName>fill.type</p:attrName>
                                        </p:attrNameLst>
                                      </p:cBhvr>
                                      <p:to>
                                        <p:strVal val="solid"/>
                                      </p:to>
                                    </p:set>
                                    <p:set>
                                      <p:cBhvr>
                                        <p:cTn id="20"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154DB2-A7F3-4C42-8FDF-65F9B5148C61}"/>
              </a:ext>
            </a:extLst>
          </p:cNvPr>
          <p:cNvSpPr/>
          <p:nvPr/>
        </p:nvSpPr>
        <p:spPr>
          <a:xfrm>
            <a:off x="166842" y="1921349"/>
            <a:ext cx="7009211" cy="2349361"/>
          </a:xfrm>
          <a:prstGeom prst="rect">
            <a:avLst/>
          </a:prstGeom>
          <a:solidFill>
            <a:schemeClr val="bg1"/>
          </a:solidFill>
        </p:spPr>
        <p:txBody>
          <a:bodyPr wrap="square">
            <a:spAutoFit/>
          </a:bodyPr>
          <a:lstStyle/>
          <a:p>
            <a:pPr marL="12700" marR="26746" algn="just">
              <a:spcBef>
                <a:spcPts val="76"/>
              </a:spcBef>
            </a:pPr>
            <a:r>
              <a:rPr lang="en-US" sz="4400" spc="4" baseline="1950">
                <a:cs typeface="Calibri"/>
              </a:rPr>
              <a:t>4. R</a:t>
            </a:r>
            <a:r>
              <a:rPr lang="en-US" sz="4400" baseline="1950">
                <a:cs typeface="Calibri"/>
              </a:rPr>
              <a:t>a</a:t>
            </a:r>
            <a:r>
              <a:rPr lang="en-US" sz="4400" spc="-4" baseline="1950">
                <a:cs typeface="Calibri"/>
              </a:rPr>
              <a:t>n</a:t>
            </a:r>
            <a:r>
              <a:rPr lang="en-US" sz="4400" spc="-14" baseline="1950">
                <a:cs typeface="Calibri"/>
              </a:rPr>
              <a:t>c</a:t>
            </a:r>
            <a:r>
              <a:rPr lang="en-US" sz="4400" baseline="1950">
                <a:cs typeface="Calibri"/>
              </a:rPr>
              <a:t>a</a:t>
            </a:r>
            <a:r>
              <a:rPr lang="en-US" sz="4400" spc="-4" baseline="1950">
                <a:cs typeface="Calibri"/>
              </a:rPr>
              <a:t>n</a:t>
            </a:r>
            <a:r>
              <a:rPr lang="en-US" sz="4400" spc="-25" baseline="1950">
                <a:cs typeface="Calibri"/>
              </a:rPr>
              <a:t>g</a:t>
            </a:r>
            <a:r>
              <a:rPr lang="en-US" sz="4400" baseline="1950">
                <a:cs typeface="Calibri"/>
              </a:rPr>
              <a:t>an</a:t>
            </a:r>
            <a:r>
              <a:rPr lang="en-US" sz="4400" spc="14" baseline="1950">
                <a:cs typeface="Calibri"/>
              </a:rPr>
              <a:t> </a:t>
            </a:r>
            <a:r>
              <a:rPr lang="en-US" sz="4400" spc="-29" baseline="1950">
                <a:cs typeface="Calibri"/>
              </a:rPr>
              <a:t>P</a:t>
            </a:r>
            <a:r>
              <a:rPr lang="en-US" sz="4400" baseline="1950">
                <a:cs typeface="Calibri"/>
              </a:rPr>
              <a:t>e</a:t>
            </a:r>
            <a:r>
              <a:rPr lang="en-US" sz="4400" spc="-19" baseline="1950">
                <a:cs typeface="Calibri"/>
              </a:rPr>
              <a:t>r</a:t>
            </a:r>
            <a:r>
              <a:rPr lang="en-US" sz="4400" spc="-9" baseline="1950">
                <a:cs typeface="Calibri"/>
              </a:rPr>
              <a:t>a</a:t>
            </a:r>
            <a:r>
              <a:rPr lang="en-US" sz="4400" baseline="1950">
                <a:cs typeface="Calibri"/>
              </a:rPr>
              <a:t>t</a:t>
            </a:r>
            <a:r>
              <a:rPr lang="en-US" sz="4400" spc="-4" baseline="1950">
                <a:cs typeface="Calibri"/>
              </a:rPr>
              <a:t>u</a:t>
            </a:r>
            <a:r>
              <a:rPr lang="en-US" sz="4400" spc="-19" baseline="1950">
                <a:cs typeface="Calibri"/>
              </a:rPr>
              <a:t>r</a:t>
            </a:r>
            <a:r>
              <a:rPr lang="en-US" sz="4400" baseline="1950">
                <a:cs typeface="Calibri"/>
              </a:rPr>
              <a:t>an De</a:t>
            </a:r>
            <a:r>
              <a:rPr lang="en-US" sz="4400" spc="4" baseline="1950">
                <a:cs typeface="Calibri"/>
              </a:rPr>
              <a:t>s</a:t>
            </a:r>
            <a:r>
              <a:rPr lang="en-US" sz="4400" baseline="1950">
                <a:cs typeface="Calibri"/>
              </a:rPr>
              <a:t>a</a:t>
            </a:r>
            <a:r>
              <a:rPr lang="en-US" sz="4400" spc="-4" baseline="1950">
                <a:cs typeface="Calibri"/>
              </a:rPr>
              <a:t> </a:t>
            </a:r>
            <a:r>
              <a:rPr lang="en-US" sz="4400" spc="-9" baseline="1950">
                <a:cs typeface="Calibri"/>
              </a:rPr>
              <a:t>y</a:t>
            </a:r>
            <a:r>
              <a:rPr lang="en-US" sz="4400" baseline="1950">
                <a:cs typeface="Calibri"/>
              </a:rPr>
              <a:t>g</a:t>
            </a:r>
            <a:r>
              <a:rPr lang="en-US" sz="4400" spc="-4" baseline="1950">
                <a:cs typeface="Calibri"/>
              </a:rPr>
              <a:t> </a:t>
            </a:r>
            <a:r>
              <a:rPr lang="en-US" sz="4400" spc="-14" baseline="1950">
                <a:cs typeface="Calibri"/>
              </a:rPr>
              <a:t>t</a:t>
            </a:r>
            <a:r>
              <a:rPr lang="en-US" sz="4400" baseline="1950">
                <a:cs typeface="Calibri"/>
              </a:rPr>
              <a:t>elah</a:t>
            </a:r>
            <a:r>
              <a:rPr lang="en-US" sz="4400" spc="4" baseline="1950">
                <a:cs typeface="Calibri"/>
              </a:rPr>
              <a:t> </a:t>
            </a:r>
            <a:r>
              <a:rPr lang="en-US" sz="4400" spc="-4" baseline="1950">
                <a:cs typeface="Calibri"/>
              </a:rPr>
              <a:t>d</a:t>
            </a:r>
            <a:r>
              <a:rPr lang="en-US" sz="4400" baseline="1950">
                <a:cs typeface="Calibri"/>
              </a:rPr>
              <a:t>i</a:t>
            </a:r>
            <a:r>
              <a:rPr lang="en-US" sz="4400" spc="-4" baseline="1950">
                <a:cs typeface="Calibri"/>
              </a:rPr>
              <a:t>bubuh</a:t>
            </a:r>
            <a:r>
              <a:rPr lang="en-US" sz="4400" baseline="1950">
                <a:cs typeface="Calibri"/>
              </a:rPr>
              <a:t>i</a:t>
            </a:r>
            <a:r>
              <a:rPr lang="en-US" sz="4400" spc="39" baseline="1950">
                <a:cs typeface="Calibri"/>
              </a:rPr>
              <a:t> </a:t>
            </a:r>
            <a:r>
              <a:rPr lang="en-US" sz="4400" spc="-14" baseline="1950">
                <a:cs typeface="Calibri"/>
              </a:rPr>
              <a:t>t</a:t>
            </a:r>
            <a:r>
              <a:rPr lang="en-US" sz="4400" baseline="1950">
                <a:cs typeface="Calibri"/>
              </a:rPr>
              <a:t>a</a:t>
            </a:r>
            <a:r>
              <a:rPr lang="en-US" sz="4400" spc="-4" baseline="1950">
                <a:cs typeface="Calibri"/>
              </a:rPr>
              <a:t>nd</a:t>
            </a:r>
            <a:r>
              <a:rPr lang="en-US" sz="4400" baseline="1950">
                <a:cs typeface="Calibri"/>
              </a:rPr>
              <a:t>a</a:t>
            </a:r>
            <a:r>
              <a:rPr lang="en-US" sz="4400" spc="19" baseline="1950">
                <a:cs typeface="Calibri"/>
              </a:rPr>
              <a:t> </a:t>
            </a:r>
            <a:r>
              <a:rPr lang="en-US" sz="4400" spc="-14" baseline="1950">
                <a:cs typeface="Calibri"/>
              </a:rPr>
              <a:t>t</a:t>
            </a:r>
            <a:r>
              <a:rPr lang="en-US" sz="4400" baseline="1950">
                <a:cs typeface="Calibri"/>
              </a:rPr>
              <a:t>a</a:t>
            </a:r>
            <a:r>
              <a:rPr lang="en-US" sz="4400" spc="-4" baseline="1950">
                <a:cs typeface="Calibri"/>
              </a:rPr>
              <a:t>n</a:t>
            </a:r>
            <a:r>
              <a:rPr lang="en-US" sz="4400" spc="-25" baseline="1950">
                <a:cs typeface="Calibri"/>
              </a:rPr>
              <a:t>g</a:t>
            </a:r>
            <a:r>
              <a:rPr lang="en-US" sz="4400" baseline="1950">
                <a:cs typeface="Calibri"/>
              </a:rPr>
              <a:t>an</a:t>
            </a:r>
            <a:r>
              <a:rPr lang="en-US" sz="4400" spc="14" baseline="1950">
                <a:cs typeface="Calibri"/>
              </a:rPr>
              <a:t> </a:t>
            </a:r>
            <a:r>
              <a:rPr lang="en-US" sz="4400" spc="4" baseline="1950">
                <a:cs typeface="Calibri"/>
              </a:rPr>
              <a:t>o</a:t>
            </a:r>
            <a:r>
              <a:rPr lang="en-US" sz="4400" baseline="1950">
                <a:cs typeface="Calibri"/>
              </a:rPr>
              <a:t>leh</a:t>
            </a:r>
            <a:r>
              <a:rPr lang="en-US" sz="4400" spc="-9" baseline="1950">
                <a:cs typeface="Calibri"/>
              </a:rPr>
              <a:t> </a:t>
            </a:r>
            <a:r>
              <a:rPr lang="en-US" sz="4400" spc="-19" baseline="1950">
                <a:cs typeface="Calibri"/>
              </a:rPr>
              <a:t>K</a:t>
            </a:r>
            <a:r>
              <a:rPr lang="en-US" sz="4400" baseline="1950">
                <a:cs typeface="Calibri"/>
              </a:rPr>
              <a:t>e</a:t>
            </a:r>
            <a:r>
              <a:rPr lang="en-US" sz="4400" spc="-4" baseline="1950">
                <a:cs typeface="Calibri"/>
              </a:rPr>
              <a:t>p</a:t>
            </a:r>
            <a:r>
              <a:rPr lang="en-US" sz="4400" baseline="1950">
                <a:cs typeface="Calibri"/>
              </a:rPr>
              <a:t>ala</a:t>
            </a:r>
            <a:r>
              <a:rPr lang="en-US" sz="4400" spc="9" baseline="1950">
                <a:cs typeface="Calibri"/>
              </a:rPr>
              <a:t> </a:t>
            </a:r>
            <a:r>
              <a:rPr lang="en-US" sz="4400" baseline="1950">
                <a:cs typeface="Calibri"/>
              </a:rPr>
              <a:t>De</a:t>
            </a:r>
            <a:r>
              <a:rPr lang="en-US" sz="4400" spc="4" baseline="1950">
                <a:cs typeface="Calibri"/>
              </a:rPr>
              <a:t>s</a:t>
            </a:r>
            <a:r>
              <a:rPr lang="en-US" sz="4400" baseline="1950">
                <a:cs typeface="Calibri"/>
              </a:rPr>
              <a:t>a</a:t>
            </a:r>
            <a:r>
              <a:rPr lang="en-US" sz="4400">
                <a:cs typeface="Calibri"/>
              </a:rPr>
              <a:t> </a:t>
            </a:r>
            <a:r>
              <a:rPr lang="en-US" sz="4400" spc="-4" baseline="1950">
                <a:cs typeface="Calibri"/>
              </a:rPr>
              <a:t>d</a:t>
            </a:r>
            <a:r>
              <a:rPr lang="en-US" sz="4400" baseline="1950">
                <a:cs typeface="Calibri"/>
              </a:rPr>
              <a:t>i</a:t>
            </a:r>
            <a:r>
              <a:rPr lang="en-US" sz="4400" spc="4" baseline="1950">
                <a:cs typeface="Calibri"/>
              </a:rPr>
              <a:t>s</a:t>
            </a:r>
            <a:r>
              <a:rPr lang="en-US" sz="4400" baseline="1950">
                <a:cs typeface="Calibri"/>
              </a:rPr>
              <a:t>a</a:t>
            </a:r>
            <a:r>
              <a:rPr lang="en-US" sz="4400" spc="-4" baseline="1950">
                <a:cs typeface="Calibri"/>
              </a:rPr>
              <a:t>mp</a:t>
            </a:r>
            <a:r>
              <a:rPr lang="en-US" sz="4400" baseline="1950">
                <a:cs typeface="Calibri"/>
              </a:rPr>
              <a:t>ai</a:t>
            </a:r>
            <a:r>
              <a:rPr lang="en-US" sz="4400" spc="-25" baseline="1950">
                <a:cs typeface="Calibri"/>
              </a:rPr>
              <a:t>k</a:t>
            </a:r>
            <a:r>
              <a:rPr lang="en-US" sz="4400" baseline="1950">
                <a:cs typeface="Calibri"/>
              </a:rPr>
              <a:t>an</a:t>
            </a:r>
            <a:r>
              <a:rPr lang="en-US" sz="4400" spc="14" baseline="1950">
                <a:cs typeface="Calibri"/>
              </a:rPr>
              <a:t> </a:t>
            </a:r>
            <a:r>
              <a:rPr lang="en-US" sz="4400" spc="-50" baseline="1950">
                <a:cs typeface="Calibri"/>
              </a:rPr>
              <a:t>k</a:t>
            </a:r>
            <a:r>
              <a:rPr lang="en-US" sz="4400" baseline="1950">
                <a:cs typeface="Calibri"/>
              </a:rPr>
              <a:t>e</a:t>
            </a:r>
            <a:r>
              <a:rPr lang="en-US" sz="4400" spc="-4" baseline="1950">
                <a:cs typeface="Calibri"/>
              </a:rPr>
              <a:t>p</a:t>
            </a:r>
            <a:r>
              <a:rPr lang="en-US" sz="4400" baseline="1950">
                <a:cs typeface="Calibri"/>
              </a:rPr>
              <a:t>a</a:t>
            </a:r>
            <a:r>
              <a:rPr lang="en-US" sz="4400" spc="-4" baseline="1950">
                <a:cs typeface="Calibri"/>
              </a:rPr>
              <a:t>d</a:t>
            </a:r>
            <a:r>
              <a:rPr lang="en-US" sz="4400" baseline="1950">
                <a:cs typeface="Calibri"/>
              </a:rPr>
              <a:t>a</a:t>
            </a:r>
            <a:r>
              <a:rPr lang="en-US" sz="4400" spc="19" baseline="1950">
                <a:cs typeface="Calibri"/>
              </a:rPr>
              <a:t> </a:t>
            </a:r>
            <a:r>
              <a:rPr lang="en-US" sz="4400" spc="4" baseline="1950">
                <a:cs typeface="Calibri"/>
              </a:rPr>
              <a:t>S</a:t>
            </a:r>
            <a:r>
              <a:rPr lang="en-US" sz="4400" baseline="1950">
                <a:cs typeface="Calibri"/>
              </a:rPr>
              <a:t>ek</a:t>
            </a:r>
            <a:r>
              <a:rPr lang="en-US" sz="4400" spc="-19" baseline="1950">
                <a:cs typeface="Calibri"/>
              </a:rPr>
              <a:t>r</a:t>
            </a:r>
            <a:r>
              <a:rPr lang="en-US" sz="4400" spc="-14" baseline="1950">
                <a:cs typeface="Calibri"/>
              </a:rPr>
              <a:t>et</a:t>
            </a:r>
            <a:r>
              <a:rPr lang="en-US" sz="4400" baseline="1950">
                <a:cs typeface="Calibri"/>
              </a:rPr>
              <a:t>aris</a:t>
            </a:r>
            <a:r>
              <a:rPr lang="en-US" sz="4400" spc="9" baseline="1950">
                <a:cs typeface="Calibri"/>
              </a:rPr>
              <a:t> </a:t>
            </a:r>
            <a:r>
              <a:rPr lang="en-US" sz="4400" baseline="1950">
                <a:cs typeface="Calibri"/>
              </a:rPr>
              <a:t>De</a:t>
            </a:r>
            <a:r>
              <a:rPr lang="en-US" sz="4400" spc="4" baseline="1950">
                <a:cs typeface="Calibri"/>
              </a:rPr>
              <a:t>s</a:t>
            </a:r>
            <a:r>
              <a:rPr lang="en-US" sz="4400" baseline="1950">
                <a:cs typeface="Calibri"/>
              </a:rPr>
              <a:t>a</a:t>
            </a:r>
            <a:r>
              <a:rPr lang="en-US" sz="4400" spc="4" baseline="1950">
                <a:cs typeface="Calibri"/>
              </a:rPr>
              <a:t> </a:t>
            </a:r>
            <a:r>
              <a:rPr lang="en-US" sz="4400" spc="-4" baseline="1950">
                <a:cs typeface="Calibri"/>
              </a:rPr>
              <a:t>u</a:t>
            </a:r>
            <a:r>
              <a:rPr lang="en-US" sz="4400" spc="-14" baseline="1950">
                <a:cs typeface="Calibri"/>
              </a:rPr>
              <a:t>n</a:t>
            </a:r>
            <a:r>
              <a:rPr lang="en-US" sz="4400" baseline="1950">
                <a:cs typeface="Calibri"/>
              </a:rPr>
              <a:t>t</a:t>
            </a:r>
            <a:r>
              <a:rPr lang="en-US" sz="4400" spc="-4" baseline="1950">
                <a:cs typeface="Calibri"/>
              </a:rPr>
              <a:t>u</a:t>
            </a:r>
            <a:r>
              <a:rPr lang="en-US" sz="4400" baseline="1950">
                <a:cs typeface="Calibri"/>
              </a:rPr>
              <a:t>k</a:t>
            </a:r>
            <a:r>
              <a:rPr lang="en-US" sz="4400" spc="19" baseline="1950">
                <a:cs typeface="Calibri"/>
              </a:rPr>
              <a:t> </a:t>
            </a:r>
            <a:r>
              <a:rPr lang="en-US" sz="4400" spc="-4" baseline="1950">
                <a:cs typeface="Calibri"/>
              </a:rPr>
              <a:t>d</a:t>
            </a:r>
            <a:r>
              <a:rPr lang="en-US" sz="4400" baseline="1950">
                <a:cs typeface="Calibri"/>
              </a:rPr>
              <a:t>i</a:t>
            </a:r>
            <a:r>
              <a:rPr lang="en-US" sz="4400" spc="-4" baseline="1950">
                <a:cs typeface="Calibri"/>
              </a:rPr>
              <a:t>und</a:t>
            </a:r>
            <a:r>
              <a:rPr lang="en-US" sz="4400" baseline="1950">
                <a:cs typeface="Calibri"/>
              </a:rPr>
              <a:t>a</a:t>
            </a:r>
            <a:r>
              <a:rPr lang="en-US" sz="4400" spc="-4" baseline="1950">
                <a:cs typeface="Calibri"/>
              </a:rPr>
              <a:t>n</a:t>
            </a:r>
            <a:r>
              <a:rPr lang="en-US" sz="4400" baseline="1950">
                <a:cs typeface="Calibri"/>
              </a:rPr>
              <a:t>g</a:t>
            </a:r>
            <a:r>
              <a:rPr lang="en-US" sz="4400" spc="-25" baseline="1950">
                <a:cs typeface="Calibri"/>
              </a:rPr>
              <a:t>k</a:t>
            </a:r>
            <a:r>
              <a:rPr lang="en-US" sz="4400" baseline="1950">
                <a:cs typeface="Calibri"/>
              </a:rPr>
              <a:t>a</a:t>
            </a:r>
            <a:r>
              <a:rPr lang="en-US" sz="4400" spc="-4" baseline="1950">
                <a:cs typeface="Calibri"/>
              </a:rPr>
              <a:t>n</a:t>
            </a:r>
            <a:r>
              <a:rPr lang="en-US" sz="4400" baseline="1950">
                <a:cs typeface="Calibri"/>
              </a:rPr>
              <a:t>.</a:t>
            </a:r>
            <a:endParaRPr lang="en-US" sz="4400" dirty="0">
              <a:cs typeface="Calibri"/>
            </a:endParaRPr>
          </a:p>
        </p:txBody>
      </p:sp>
      <p:sp>
        <p:nvSpPr>
          <p:cNvPr id="3" name="TextBox 2">
            <a:extLst>
              <a:ext uri="{FF2B5EF4-FFF2-40B4-BE49-F238E27FC236}">
                <a16:creationId xmlns:a16="http://schemas.microsoft.com/office/drawing/2014/main" xmlns="" id="{00D4DF46-D4ED-430F-8A97-FD3EE0C569BE}"/>
              </a:ext>
            </a:extLst>
          </p:cNvPr>
          <p:cNvSpPr txBox="1"/>
          <p:nvPr/>
        </p:nvSpPr>
        <p:spPr>
          <a:xfrm>
            <a:off x="7861853" y="2870327"/>
            <a:ext cx="2657139" cy="461665"/>
          </a:xfrm>
          <a:prstGeom prst="rect">
            <a:avLst/>
          </a:prstGeom>
          <a:solidFill>
            <a:schemeClr val="bg1"/>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TextBox 4">
            <a:extLst>
              <a:ext uri="{FF2B5EF4-FFF2-40B4-BE49-F238E27FC236}">
                <a16:creationId xmlns:a16="http://schemas.microsoft.com/office/drawing/2014/main" xmlns="" id="{91374117-65B7-491D-8076-0BDFDBAADE67}"/>
              </a:ext>
            </a:extLst>
          </p:cNvPr>
          <p:cNvSpPr txBox="1"/>
          <p:nvPr/>
        </p:nvSpPr>
        <p:spPr>
          <a:xfrm>
            <a:off x="7861853" y="4507356"/>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6" name="TextBox 5">
            <a:extLst>
              <a:ext uri="{FF2B5EF4-FFF2-40B4-BE49-F238E27FC236}">
                <a16:creationId xmlns:a16="http://schemas.microsoft.com/office/drawing/2014/main" xmlns="" id="{54B27159-4D5A-409E-AD22-7A0F2529161F}"/>
              </a:ext>
            </a:extLst>
          </p:cNvPr>
          <p:cNvSpPr txBox="1"/>
          <p:nvPr/>
        </p:nvSpPr>
        <p:spPr>
          <a:xfrm>
            <a:off x="7861853" y="3677531"/>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TextBox 6">
            <a:extLst>
              <a:ext uri="{FF2B5EF4-FFF2-40B4-BE49-F238E27FC236}">
                <a16:creationId xmlns:a16="http://schemas.microsoft.com/office/drawing/2014/main" xmlns="" id="{4EC2B55F-BACC-4ED1-A258-8A86AE5DDD1B}"/>
              </a:ext>
            </a:extLst>
          </p:cNvPr>
          <p:cNvSpPr txBox="1"/>
          <p:nvPr/>
        </p:nvSpPr>
        <p:spPr>
          <a:xfrm>
            <a:off x="7861853" y="1697366"/>
            <a:ext cx="3291464" cy="830997"/>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8" name="TextBox 7">
            <a:extLst>
              <a:ext uri="{FF2B5EF4-FFF2-40B4-BE49-F238E27FC236}">
                <a16:creationId xmlns:a16="http://schemas.microsoft.com/office/drawing/2014/main" xmlns="" id="{6E0664F9-DEB9-405E-B88A-6E7F8AD03E3C}"/>
              </a:ext>
            </a:extLst>
          </p:cNvPr>
          <p:cNvSpPr txBox="1"/>
          <p:nvPr/>
        </p:nvSpPr>
        <p:spPr>
          <a:xfrm>
            <a:off x="7861853" y="1035006"/>
            <a:ext cx="3668631"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7255425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
                                        </p:tgtEl>
                                        <p:attrNameLst>
                                          <p:attrName>fillcolor</p:attrName>
                                        </p:attrNameLst>
                                      </p:cBhvr>
                                      <p:to>
                                        <a:schemeClr val="accent2"/>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6"/>
                                        </p:tgtEl>
                                        <p:attrNameLst>
                                          <p:attrName>fillcolor</p:attrName>
                                        </p:attrNameLst>
                                      </p:cBhvr>
                                      <p:to>
                                        <a:schemeClr val="accent2"/>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154DB2-A7F3-4C42-8FDF-65F9B5148C61}"/>
              </a:ext>
            </a:extLst>
          </p:cNvPr>
          <p:cNvSpPr/>
          <p:nvPr/>
        </p:nvSpPr>
        <p:spPr>
          <a:xfrm>
            <a:off x="286112" y="561548"/>
            <a:ext cx="7009211" cy="5734903"/>
          </a:xfrm>
          <a:prstGeom prst="rect">
            <a:avLst/>
          </a:prstGeom>
          <a:solidFill>
            <a:schemeClr val="bg1"/>
          </a:solidFill>
        </p:spPr>
        <p:txBody>
          <a:bodyPr wrap="square">
            <a:spAutoFit/>
          </a:bodyPr>
          <a:lstStyle/>
          <a:p>
            <a:pPr marL="12700" marR="26746" algn="just">
              <a:spcBef>
                <a:spcPts val="76"/>
              </a:spcBef>
            </a:pPr>
            <a:r>
              <a:rPr lang="en-US" sz="4400" spc="4" baseline="1950">
                <a:cs typeface="Calibri"/>
              </a:rPr>
              <a:t>5. R</a:t>
            </a:r>
            <a:r>
              <a:rPr lang="en-US" sz="4400" baseline="1950">
                <a:cs typeface="Calibri"/>
              </a:rPr>
              <a:t>a</a:t>
            </a:r>
            <a:r>
              <a:rPr lang="en-US" sz="4400" spc="-4" baseline="1950">
                <a:cs typeface="Calibri"/>
              </a:rPr>
              <a:t>n</a:t>
            </a:r>
            <a:r>
              <a:rPr lang="en-US" sz="4400" spc="-14" baseline="1950">
                <a:cs typeface="Calibri"/>
              </a:rPr>
              <a:t>c</a:t>
            </a:r>
            <a:r>
              <a:rPr lang="en-US" sz="4400" baseline="1950">
                <a:cs typeface="Calibri"/>
              </a:rPr>
              <a:t>a</a:t>
            </a:r>
            <a:r>
              <a:rPr lang="en-US" sz="4400" spc="-4" baseline="1950">
                <a:cs typeface="Calibri"/>
              </a:rPr>
              <a:t>n</a:t>
            </a:r>
            <a:r>
              <a:rPr lang="en-US" sz="4400" spc="-25" baseline="1950">
                <a:cs typeface="Calibri"/>
              </a:rPr>
              <a:t>g</a:t>
            </a:r>
            <a:r>
              <a:rPr lang="en-US" sz="4400" baseline="1950">
                <a:cs typeface="Calibri"/>
              </a:rPr>
              <a:t>an</a:t>
            </a:r>
            <a:r>
              <a:rPr lang="en-US" sz="4400">
                <a:cs typeface="Calibri"/>
              </a:rPr>
              <a:t> </a:t>
            </a:r>
            <a:r>
              <a:rPr lang="en-US" sz="4400" spc="-29" baseline="1950">
                <a:cs typeface="Calibri"/>
              </a:rPr>
              <a:t>P</a:t>
            </a:r>
            <a:r>
              <a:rPr lang="en-US" sz="4400" baseline="1950">
                <a:cs typeface="Calibri"/>
              </a:rPr>
              <a:t>e</a:t>
            </a:r>
            <a:r>
              <a:rPr lang="en-US" sz="4400" spc="-19" baseline="1950">
                <a:cs typeface="Calibri"/>
              </a:rPr>
              <a:t>r</a:t>
            </a:r>
            <a:r>
              <a:rPr lang="en-US" sz="4400" spc="-4" baseline="1950">
                <a:cs typeface="Calibri"/>
              </a:rPr>
              <a:t>d</a:t>
            </a:r>
            <a:r>
              <a:rPr lang="en-US" sz="4400" baseline="1950">
                <a:cs typeface="Calibri"/>
              </a:rPr>
              <a:t>es</a:t>
            </a:r>
            <a:r>
              <a:rPr lang="en-US" sz="4400" spc="9" baseline="1950">
                <a:cs typeface="Calibri"/>
              </a:rPr>
              <a:t> </a:t>
            </a:r>
            <a:r>
              <a:rPr lang="en-US" sz="4400" spc="-9" baseline="1950">
                <a:cs typeface="Calibri"/>
              </a:rPr>
              <a:t>y</a:t>
            </a:r>
            <a:r>
              <a:rPr lang="en-US" sz="4400" baseline="1950">
                <a:cs typeface="Calibri"/>
              </a:rPr>
              <a:t>g</a:t>
            </a:r>
            <a:r>
              <a:rPr lang="en-US" sz="4400" spc="-4" baseline="1950">
                <a:cs typeface="Calibri"/>
              </a:rPr>
              <a:t> </a:t>
            </a:r>
            <a:r>
              <a:rPr lang="en-US" sz="4400" spc="-14" baseline="1950">
                <a:cs typeface="Calibri"/>
              </a:rPr>
              <a:t>t</a:t>
            </a:r>
            <a:r>
              <a:rPr lang="en-US" sz="4400" baseline="1950">
                <a:cs typeface="Calibri"/>
              </a:rPr>
              <a:t>elah </a:t>
            </a:r>
            <a:r>
              <a:rPr lang="en-US" sz="4400" spc="-4" baseline="1950">
                <a:cs typeface="Calibri"/>
              </a:rPr>
              <a:t>d</a:t>
            </a:r>
            <a:r>
              <a:rPr lang="en-US" sz="4400" baseline="1950">
                <a:cs typeface="Calibri"/>
              </a:rPr>
              <a:t>i</a:t>
            </a:r>
            <a:r>
              <a:rPr lang="en-US" sz="4400" spc="4" baseline="1950">
                <a:cs typeface="Calibri"/>
              </a:rPr>
              <a:t>s</a:t>
            </a:r>
            <a:r>
              <a:rPr lang="en-US" sz="4400" baseline="1950">
                <a:cs typeface="Calibri"/>
              </a:rPr>
              <a:t>e</a:t>
            </a:r>
            <a:r>
              <a:rPr lang="en-US" sz="4400" spc="-4" baseline="1950">
                <a:cs typeface="Calibri"/>
              </a:rPr>
              <a:t>p</a:t>
            </a:r>
            <a:r>
              <a:rPr lang="en-US" sz="4400" baseline="1950">
                <a:cs typeface="Calibri"/>
              </a:rPr>
              <a:t>a</a:t>
            </a:r>
            <a:r>
              <a:rPr lang="en-US" sz="4400" spc="-25" baseline="1950">
                <a:cs typeface="Calibri"/>
              </a:rPr>
              <a:t>k</a:t>
            </a:r>
            <a:r>
              <a:rPr lang="en-US" sz="4400" spc="-9" baseline="1950">
                <a:cs typeface="Calibri"/>
              </a:rPr>
              <a:t>a</a:t>
            </a:r>
            <a:r>
              <a:rPr lang="en-US" sz="4400" baseline="1950">
                <a:cs typeface="Calibri"/>
              </a:rPr>
              <a:t>ti</a:t>
            </a:r>
            <a:r>
              <a:rPr lang="en-US" sz="4400" spc="29" baseline="1950">
                <a:cs typeface="Calibri"/>
              </a:rPr>
              <a:t> </a:t>
            </a:r>
            <a:r>
              <a:rPr lang="en-US" sz="4400" spc="-4" baseline="1950">
                <a:cs typeface="Calibri"/>
              </a:rPr>
              <a:t>b</a:t>
            </a:r>
            <a:r>
              <a:rPr lang="en-US" sz="4400" baseline="1950">
                <a:cs typeface="Calibri"/>
              </a:rPr>
              <a:t>e</a:t>
            </a:r>
            <a:r>
              <a:rPr lang="en-US" sz="4400" spc="-19" baseline="1950">
                <a:cs typeface="Calibri"/>
              </a:rPr>
              <a:t>r</a:t>
            </a:r>
            <a:r>
              <a:rPr lang="en-US" sz="4400" spc="4" baseline="1950">
                <a:cs typeface="Calibri"/>
              </a:rPr>
              <a:t>s</a:t>
            </a:r>
            <a:r>
              <a:rPr lang="en-US" sz="4400" baseline="1950">
                <a:cs typeface="Calibri"/>
              </a:rPr>
              <a:t>a</a:t>
            </a:r>
            <a:r>
              <a:rPr lang="en-US" sz="4400" spc="-4" baseline="1950">
                <a:cs typeface="Calibri"/>
              </a:rPr>
              <a:t>m</a:t>
            </a:r>
            <a:r>
              <a:rPr lang="en-US" sz="4400" baseline="1950">
                <a:cs typeface="Calibri"/>
              </a:rPr>
              <a:t>a</a:t>
            </a:r>
            <a:r>
              <a:rPr lang="en-US" sz="4400" spc="-4" baseline="1950">
                <a:cs typeface="Calibri"/>
              </a:rPr>
              <a:t> d</a:t>
            </a:r>
            <a:r>
              <a:rPr lang="en-US" sz="4400" baseline="1950">
                <a:cs typeface="Calibri"/>
              </a:rPr>
              <a:t>i</a:t>
            </a:r>
            <a:r>
              <a:rPr lang="en-US" sz="4400" spc="4" baseline="1950">
                <a:cs typeface="Calibri"/>
              </a:rPr>
              <a:t>s</a:t>
            </a:r>
            <a:r>
              <a:rPr lang="en-US" sz="4400" baseline="1950">
                <a:cs typeface="Calibri"/>
              </a:rPr>
              <a:t>a</a:t>
            </a:r>
            <a:r>
              <a:rPr lang="en-US" sz="4400" spc="-4" baseline="1950">
                <a:cs typeface="Calibri"/>
              </a:rPr>
              <a:t>mp</a:t>
            </a:r>
            <a:r>
              <a:rPr lang="en-US" sz="4400" baseline="1950">
                <a:cs typeface="Calibri"/>
              </a:rPr>
              <a:t>ai</a:t>
            </a:r>
            <a:r>
              <a:rPr lang="en-US" sz="4400" spc="-25" baseline="1950">
                <a:cs typeface="Calibri"/>
              </a:rPr>
              <a:t>k</a:t>
            </a:r>
            <a:r>
              <a:rPr lang="en-US" sz="4400" baseline="1950">
                <a:cs typeface="Calibri"/>
              </a:rPr>
              <a:t>an</a:t>
            </a:r>
            <a:r>
              <a:rPr lang="en-US" sz="4400" spc="19" baseline="1950">
                <a:cs typeface="Calibri"/>
              </a:rPr>
              <a:t> </a:t>
            </a:r>
            <a:r>
              <a:rPr lang="en-US" sz="4400" spc="4" baseline="1950">
                <a:cs typeface="Calibri"/>
              </a:rPr>
              <a:t>o</a:t>
            </a:r>
            <a:r>
              <a:rPr lang="en-US" sz="4400" baseline="1950">
                <a:cs typeface="Calibri"/>
              </a:rPr>
              <a:t>leh </a:t>
            </a:r>
            <a:r>
              <a:rPr lang="en-US" sz="4400" spc="-4" baseline="1950">
                <a:cs typeface="Calibri"/>
              </a:rPr>
              <a:t>p</a:t>
            </a:r>
            <a:r>
              <a:rPr lang="en-US" sz="4400" baseline="1950">
                <a:cs typeface="Calibri"/>
              </a:rPr>
              <a:t>i</a:t>
            </a:r>
            <a:r>
              <a:rPr lang="en-US" sz="4400" spc="-4" baseline="1950">
                <a:cs typeface="Calibri"/>
              </a:rPr>
              <a:t>mp</a:t>
            </a:r>
            <a:r>
              <a:rPr lang="en-US" sz="4400" baseline="1950">
                <a:cs typeface="Calibri"/>
              </a:rPr>
              <a:t>i</a:t>
            </a:r>
            <a:r>
              <a:rPr lang="en-US" sz="4400" spc="-4" baseline="1950">
                <a:cs typeface="Calibri"/>
              </a:rPr>
              <a:t>n</a:t>
            </a:r>
            <a:r>
              <a:rPr lang="en-US" sz="4400" baseline="1950">
                <a:cs typeface="Calibri"/>
              </a:rPr>
              <a:t>an</a:t>
            </a:r>
            <a:r>
              <a:rPr lang="en-US" sz="4400" spc="19" baseline="1950">
                <a:cs typeface="Calibri"/>
              </a:rPr>
              <a:t> </a:t>
            </a:r>
            <a:r>
              <a:rPr lang="en-US" sz="4400" spc="4" baseline="1950">
                <a:cs typeface="Calibri"/>
              </a:rPr>
              <a:t>B</a:t>
            </a:r>
            <a:r>
              <a:rPr lang="en-US" sz="4400" spc="-4" baseline="1950">
                <a:cs typeface="Calibri"/>
              </a:rPr>
              <a:t>P</a:t>
            </a:r>
            <a:r>
              <a:rPr lang="en-US" sz="4400" baseline="1950">
                <a:cs typeface="Calibri"/>
              </a:rPr>
              <a:t>D </a:t>
            </a:r>
            <a:r>
              <a:rPr lang="en-US" sz="4400" spc="-50" baseline="1950">
                <a:cs typeface="Calibri"/>
              </a:rPr>
              <a:t>k</a:t>
            </a:r>
            <a:r>
              <a:rPr lang="en-US" sz="4400" baseline="1950">
                <a:cs typeface="Calibri"/>
              </a:rPr>
              <a:t>e</a:t>
            </a:r>
            <a:r>
              <a:rPr lang="en-US" sz="4400" spc="-4" baseline="1950">
                <a:cs typeface="Calibri"/>
              </a:rPr>
              <a:t>p</a:t>
            </a:r>
            <a:r>
              <a:rPr lang="en-US" sz="4400" baseline="1950">
                <a:cs typeface="Calibri"/>
              </a:rPr>
              <a:t>a</a:t>
            </a:r>
            <a:r>
              <a:rPr lang="en-US" sz="4400" spc="-4" baseline="1950">
                <a:cs typeface="Calibri"/>
              </a:rPr>
              <a:t>d</a:t>
            </a:r>
            <a:r>
              <a:rPr lang="en-US" sz="4400" baseline="1950">
                <a:cs typeface="Calibri"/>
              </a:rPr>
              <a:t>a</a:t>
            </a:r>
            <a:r>
              <a:rPr lang="en-US" sz="4400" spc="19" baseline="1950">
                <a:cs typeface="Calibri"/>
              </a:rPr>
              <a:t> </a:t>
            </a:r>
            <a:r>
              <a:rPr lang="en-US" sz="4400" spc="-50" baseline="1950">
                <a:cs typeface="Calibri"/>
              </a:rPr>
              <a:t>k</a:t>
            </a:r>
            <a:r>
              <a:rPr lang="en-US" sz="4400" baseline="1950">
                <a:cs typeface="Calibri"/>
              </a:rPr>
              <a:t>e</a:t>
            </a:r>
            <a:r>
              <a:rPr lang="en-US" sz="4400" spc="-4" baseline="1950">
                <a:cs typeface="Calibri"/>
              </a:rPr>
              <a:t>p</a:t>
            </a:r>
            <a:r>
              <a:rPr lang="en-US" sz="4400" baseline="1950">
                <a:cs typeface="Calibri"/>
              </a:rPr>
              <a:t>ala</a:t>
            </a:r>
            <a:r>
              <a:rPr lang="en-US" sz="4400">
                <a:cs typeface="Calibri"/>
              </a:rPr>
              <a:t> </a:t>
            </a:r>
            <a:r>
              <a:rPr lang="en-US" sz="4400" baseline="1950">
                <a:cs typeface="Calibri"/>
              </a:rPr>
              <a:t>De</a:t>
            </a:r>
            <a:r>
              <a:rPr lang="en-US" sz="4400" spc="4" baseline="1950">
                <a:cs typeface="Calibri"/>
              </a:rPr>
              <a:t>s</a:t>
            </a:r>
            <a:r>
              <a:rPr lang="en-US" sz="4400" baseline="1950">
                <a:cs typeface="Calibri"/>
              </a:rPr>
              <a:t>a</a:t>
            </a:r>
            <a:r>
              <a:rPr lang="en-US" sz="4400" spc="-4" baseline="1950">
                <a:cs typeface="Calibri"/>
              </a:rPr>
              <a:t> u</a:t>
            </a:r>
            <a:r>
              <a:rPr lang="en-US" sz="4400" spc="-14" baseline="1950">
                <a:cs typeface="Calibri"/>
              </a:rPr>
              <a:t>n</a:t>
            </a:r>
            <a:r>
              <a:rPr lang="en-US" sz="4400" baseline="1950">
                <a:cs typeface="Calibri"/>
              </a:rPr>
              <a:t>t</a:t>
            </a:r>
            <a:r>
              <a:rPr lang="en-US" sz="4400" spc="-4" baseline="1950">
                <a:cs typeface="Calibri"/>
              </a:rPr>
              <a:t>u</a:t>
            </a:r>
            <a:r>
              <a:rPr lang="en-US" sz="4400" baseline="1950">
                <a:cs typeface="Calibri"/>
              </a:rPr>
              <a:t>k</a:t>
            </a:r>
            <a:r>
              <a:rPr lang="en-US" sz="4400" spc="19" baseline="1950">
                <a:cs typeface="Calibri"/>
              </a:rPr>
              <a:t> </a:t>
            </a:r>
            <a:r>
              <a:rPr lang="en-US" sz="4400" spc="-4" baseline="1950">
                <a:cs typeface="Calibri"/>
              </a:rPr>
              <a:t>d</a:t>
            </a:r>
            <a:r>
              <a:rPr lang="en-US" sz="4400" baseline="1950">
                <a:cs typeface="Calibri"/>
              </a:rPr>
              <a:t>i</a:t>
            </a:r>
            <a:r>
              <a:rPr lang="en-US" sz="4400" spc="-14" baseline="1950">
                <a:cs typeface="Calibri"/>
              </a:rPr>
              <a:t>tet</a:t>
            </a:r>
            <a:r>
              <a:rPr lang="en-US" sz="4400" baseline="1950">
                <a:cs typeface="Calibri"/>
              </a:rPr>
              <a:t>a</a:t>
            </a:r>
            <a:r>
              <a:rPr lang="en-US" sz="4400" spc="-4" baseline="1950">
                <a:cs typeface="Calibri"/>
              </a:rPr>
              <a:t>p</a:t>
            </a:r>
            <a:r>
              <a:rPr lang="en-US" sz="4400" spc="-25" baseline="1950">
                <a:cs typeface="Calibri"/>
              </a:rPr>
              <a:t>k</a:t>
            </a:r>
            <a:r>
              <a:rPr lang="en-US" sz="4400" baseline="1950">
                <a:cs typeface="Calibri"/>
              </a:rPr>
              <a:t>an</a:t>
            </a:r>
            <a:r>
              <a:rPr lang="en-US" sz="4400" spc="34" baseline="1950">
                <a:cs typeface="Calibri"/>
              </a:rPr>
              <a:t> </a:t>
            </a:r>
            <a:r>
              <a:rPr lang="en-US" sz="4400" spc="-4" baseline="1950">
                <a:cs typeface="Calibri"/>
              </a:rPr>
              <a:t>m</a:t>
            </a:r>
            <a:r>
              <a:rPr lang="en-US" sz="4400" baseline="1950">
                <a:cs typeface="Calibri"/>
              </a:rPr>
              <a:t>e</a:t>
            </a:r>
            <a:r>
              <a:rPr lang="en-US" sz="4400" spc="-4" baseline="1950">
                <a:cs typeface="Calibri"/>
              </a:rPr>
              <a:t>n</a:t>
            </a:r>
            <a:r>
              <a:rPr lang="en-US" sz="4400" baseline="1950">
                <a:cs typeface="Calibri"/>
              </a:rPr>
              <a:t>ja</a:t>
            </a:r>
            <a:r>
              <a:rPr lang="en-US" sz="4400" spc="-4" baseline="1950">
                <a:cs typeface="Calibri"/>
              </a:rPr>
              <a:t>d</a:t>
            </a:r>
            <a:r>
              <a:rPr lang="en-US" sz="4400" baseline="1950">
                <a:cs typeface="Calibri"/>
              </a:rPr>
              <a:t>i</a:t>
            </a:r>
            <a:r>
              <a:rPr lang="en-US" sz="4400" spc="14" baseline="1950">
                <a:cs typeface="Calibri"/>
              </a:rPr>
              <a:t> </a:t>
            </a:r>
            <a:r>
              <a:rPr lang="en-US" sz="4400" spc="-29" baseline="1950">
                <a:cs typeface="Calibri"/>
              </a:rPr>
              <a:t>P</a:t>
            </a:r>
            <a:r>
              <a:rPr lang="en-US" sz="4400" baseline="1950">
                <a:cs typeface="Calibri"/>
              </a:rPr>
              <a:t>e</a:t>
            </a:r>
            <a:r>
              <a:rPr lang="en-US" sz="4400" spc="-19" baseline="1950">
                <a:cs typeface="Calibri"/>
              </a:rPr>
              <a:t>r</a:t>
            </a:r>
            <a:r>
              <a:rPr lang="en-US" sz="4400" spc="-4" baseline="1950">
                <a:cs typeface="Calibri"/>
              </a:rPr>
              <a:t>d</a:t>
            </a:r>
            <a:r>
              <a:rPr lang="en-US" sz="4400" baseline="1950">
                <a:cs typeface="Calibri"/>
              </a:rPr>
              <a:t>es</a:t>
            </a:r>
            <a:r>
              <a:rPr lang="en-US" sz="4400" spc="9" baseline="1950">
                <a:cs typeface="Calibri"/>
              </a:rPr>
              <a:t> </a:t>
            </a:r>
            <a:r>
              <a:rPr lang="en-US" sz="4400" spc="-4" baseline="1950">
                <a:cs typeface="Calibri"/>
              </a:rPr>
              <a:t>p</a:t>
            </a:r>
            <a:r>
              <a:rPr lang="en-US" sz="4400" baseline="1950">
                <a:cs typeface="Calibri"/>
              </a:rPr>
              <a:t>ali</a:t>
            </a:r>
            <a:r>
              <a:rPr lang="en-US" sz="4400" spc="-4" baseline="1950">
                <a:cs typeface="Calibri"/>
              </a:rPr>
              <a:t>n</a:t>
            </a:r>
            <a:r>
              <a:rPr lang="en-US" sz="4400" baseline="1950">
                <a:cs typeface="Calibri"/>
              </a:rPr>
              <a:t>g</a:t>
            </a:r>
            <a:r>
              <a:rPr lang="en-US" sz="4400" spc="19" baseline="1950">
                <a:cs typeface="Calibri"/>
              </a:rPr>
              <a:t> </a:t>
            </a:r>
            <a:r>
              <a:rPr lang="en-US" sz="4400" baseline="1950">
                <a:cs typeface="Calibri"/>
              </a:rPr>
              <a:t>la</a:t>
            </a:r>
            <a:r>
              <a:rPr lang="en-US" sz="4400" spc="-4" baseline="1950">
                <a:cs typeface="Calibri"/>
              </a:rPr>
              <a:t>mb</a:t>
            </a:r>
            <a:r>
              <a:rPr lang="en-US" sz="4400" spc="-9" baseline="1950">
                <a:cs typeface="Calibri"/>
              </a:rPr>
              <a:t>a</a:t>
            </a:r>
            <a:r>
              <a:rPr lang="en-US" sz="4400" baseline="1950">
                <a:cs typeface="Calibri"/>
              </a:rPr>
              <a:t>t</a:t>
            </a:r>
            <a:r>
              <a:rPr lang="en-US" sz="4400" spc="4" baseline="1950">
                <a:cs typeface="Calibri"/>
              </a:rPr>
              <a:t> </a:t>
            </a:r>
            <a:r>
              <a:rPr lang="en-US" sz="4400" baseline="1950">
                <a:cs typeface="Calibri"/>
              </a:rPr>
              <a:t>7</a:t>
            </a:r>
            <a:r>
              <a:rPr lang="en-US" sz="4400" spc="4" baseline="1950">
                <a:cs typeface="Calibri"/>
              </a:rPr>
              <a:t> </a:t>
            </a:r>
            <a:r>
              <a:rPr lang="en-US" sz="4400" baseline="1950">
                <a:cs typeface="Calibri"/>
              </a:rPr>
              <a:t>(t</a:t>
            </a:r>
            <a:r>
              <a:rPr lang="en-US" sz="4400" spc="-4" baseline="1950">
                <a:cs typeface="Calibri"/>
              </a:rPr>
              <a:t>u</a:t>
            </a:r>
            <a:r>
              <a:rPr lang="en-US" sz="4400" baseline="1950">
                <a:cs typeface="Calibri"/>
              </a:rPr>
              <a:t>j</a:t>
            </a:r>
            <a:r>
              <a:rPr lang="en-US" sz="4400" spc="-4" baseline="1950">
                <a:cs typeface="Calibri"/>
              </a:rPr>
              <a:t>uh</a:t>
            </a:r>
            <a:r>
              <a:rPr lang="en-US" sz="4400" baseline="1950">
                <a:cs typeface="Calibri"/>
              </a:rPr>
              <a:t>)</a:t>
            </a:r>
            <a:r>
              <a:rPr lang="en-US" sz="4400" spc="29" baseline="1950">
                <a:cs typeface="Calibri"/>
              </a:rPr>
              <a:t> </a:t>
            </a:r>
            <a:r>
              <a:rPr lang="en-US" sz="4400" spc="-4" baseline="1950">
                <a:cs typeface="Calibri"/>
              </a:rPr>
              <a:t>h</a:t>
            </a:r>
            <a:r>
              <a:rPr lang="en-US" sz="4400" baseline="1950">
                <a:cs typeface="Calibri"/>
              </a:rPr>
              <a:t>ari </a:t>
            </a:r>
            <a:r>
              <a:rPr lang="en-US" sz="4400" spc="-14" baseline="1950">
                <a:cs typeface="Calibri"/>
              </a:rPr>
              <a:t>t</a:t>
            </a:r>
            <a:r>
              <a:rPr lang="en-US" sz="4400" baseline="1950">
                <a:cs typeface="Calibri"/>
              </a:rPr>
              <a:t>er</a:t>
            </a:r>
            <a:r>
              <a:rPr lang="en-US" sz="4400" spc="-4" baseline="1950">
                <a:cs typeface="Calibri"/>
              </a:rPr>
              <a:t>h</a:t>
            </a:r>
            <a:r>
              <a:rPr lang="en-US" sz="4400" baseline="1950">
                <a:cs typeface="Calibri"/>
              </a:rPr>
              <a:t>it</a:t>
            </a:r>
            <a:r>
              <a:rPr lang="en-US" sz="4400" spc="-4" baseline="1950">
                <a:cs typeface="Calibri"/>
              </a:rPr>
              <a:t>un</a:t>
            </a:r>
            <a:r>
              <a:rPr lang="en-US" sz="4400" baseline="1950">
                <a:cs typeface="Calibri"/>
              </a:rPr>
              <a:t>g</a:t>
            </a:r>
            <a:r>
              <a:rPr lang="en-US" sz="4400" spc="39" baseline="1950">
                <a:cs typeface="Calibri"/>
              </a:rPr>
              <a:t> </a:t>
            </a:r>
            <a:r>
              <a:rPr lang="en-US" sz="4400" spc="4" baseline="1950">
                <a:cs typeface="Calibri"/>
              </a:rPr>
              <a:t>s</a:t>
            </a:r>
            <a:r>
              <a:rPr lang="en-US" sz="4400" baseline="1950">
                <a:cs typeface="Calibri"/>
              </a:rPr>
              <a:t>ejak</a:t>
            </a:r>
            <a:r>
              <a:rPr lang="en-US" sz="4400">
                <a:cs typeface="Calibri"/>
              </a:rPr>
              <a:t> </a:t>
            </a:r>
            <a:r>
              <a:rPr lang="en-US" sz="4400" spc="-14" baseline="1950">
                <a:cs typeface="Calibri"/>
              </a:rPr>
              <a:t>t</a:t>
            </a:r>
            <a:r>
              <a:rPr lang="en-US" sz="4400" baseline="1950">
                <a:cs typeface="Calibri"/>
              </a:rPr>
              <a:t>a</a:t>
            </a:r>
            <a:r>
              <a:rPr lang="en-US" sz="4400" spc="-4" baseline="1950">
                <a:cs typeface="Calibri"/>
              </a:rPr>
              <a:t>n</a:t>
            </a:r>
            <a:r>
              <a:rPr lang="en-US" sz="4400" spc="9" baseline="1950">
                <a:cs typeface="Calibri"/>
              </a:rPr>
              <a:t>g</a:t>
            </a:r>
            <a:r>
              <a:rPr lang="en-US" sz="4400" spc="-25" baseline="1950">
                <a:cs typeface="Calibri"/>
              </a:rPr>
              <a:t>g</a:t>
            </a:r>
            <a:r>
              <a:rPr lang="en-US" sz="4400" baseline="1950">
                <a:cs typeface="Calibri"/>
              </a:rPr>
              <a:t>al</a:t>
            </a:r>
            <a:r>
              <a:rPr lang="en-US" sz="4400" spc="19" baseline="1950">
                <a:cs typeface="Calibri"/>
              </a:rPr>
              <a:t> </a:t>
            </a:r>
            <a:r>
              <a:rPr lang="en-US" sz="4400" spc="-50" baseline="1950">
                <a:cs typeface="Calibri"/>
              </a:rPr>
              <a:t>k</a:t>
            </a:r>
            <a:r>
              <a:rPr lang="en-US" sz="4400" baseline="1950">
                <a:cs typeface="Calibri"/>
              </a:rPr>
              <a:t>e</a:t>
            </a:r>
            <a:r>
              <a:rPr lang="en-US" sz="4400" spc="4" baseline="1950">
                <a:cs typeface="Calibri"/>
              </a:rPr>
              <a:t>s</a:t>
            </a:r>
            <a:r>
              <a:rPr lang="en-US" sz="4400" baseline="1950">
                <a:cs typeface="Calibri"/>
              </a:rPr>
              <a:t>e</a:t>
            </a:r>
            <a:r>
              <a:rPr lang="en-US" sz="4400" spc="-4" baseline="1950">
                <a:cs typeface="Calibri"/>
              </a:rPr>
              <a:t>p</a:t>
            </a:r>
            <a:r>
              <a:rPr lang="en-US" sz="4400" baseline="1950">
                <a:cs typeface="Calibri"/>
              </a:rPr>
              <a:t>a</a:t>
            </a:r>
            <a:r>
              <a:rPr lang="en-US" sz="4400" spc="-25" baseline="1950">
                <a:cs typeface="Calibri"/>
              </a:rPr>
              <a:t>k</a:t>
            </a:r>
            <a:r>
              <a:rPr lang="en-US" sz="4400" spc="-9" baseline="1950">
                <a:cs typeface="Calibri"/>
              </a:rPr>
              <a:t>a</a:t>
            </a:r>
            <a:r>
              <a:rPr lang="en-US" sz="4400" spc="-14" baseline="1950">
                <a:cs typeface="Calibri"/>
              </a:rPr>
              <a:t>t</a:t>
            </a:r>
            <a:r>
              <a:rPr lang="en-US" sz="4400" baseline="1950">
                <a:cs typeface="Calibri"/>
              </a:rPr>
              <a:t>an</a:t>
            </a:r>
            <a:r>
              <a:rPr lang="en-US" sz="4400" spc="14" baseline="1950">
                <a:cs typeface="Calibri"/>
              </a:rPr>
              <a:t> </a:t>
            </a:r>
            <a:r>
              <a:rPr lang="en-US" sz="4400" spc="-4" baseline="1950">
                <a:cs typeface="Calibri"/>
              </a:rPr>
              <a:t>d</a:t>
            </a:r>
            <a:r>
              <a:rPr lang="en-US" sz="4400" baseline="1950">
                <a:cs typeface="Calibri"/>
              </a:rPr>
              <a:t>an</a:t>
            </a:r>
            <a:r>
              <a:rPr lang="en-US" sz="4400" spc="14" baseline="1950">
                <a:cs typeface="Calibri"/>
              </a:rPr>
              <a:t> </a:t>
            </a:r>
            <a:r>
              <a:rPr lang="en-US" sz="4400" spc="-4" baseline="1950">
                <a:cs typeface="Calibri"/>
              </a:rPr>
              <a:t>w</a:t>
            </a:r>
            <a:r>
              <a:rPr lang="en-US" sz="4400" baseline="1950">
                <a:cs typeface="Calibri"/>
              </a:rPr>
              <a:t>ajib</a:t>
            </a:r>
            <a:r>
              <a:rPr lang="en-US" sz="4400" spc="-9" baseline="1950">
                <a:cs typeface="Calibri"/>
              </a:rPr>
              <a:t> </a:t>
            </a:r>
            <a:r>
              <a:rPr lang="en-US" sz="4400" spc="-4" baseline="1950">
                <a:cs typeface="Calibri"/>
              </a:rPr>
              <a:t>d</a:t>
            </a:r>
            <a:r>
              <a:rPr lang="en-US" sz="4400" baseline="1950">
                <a:cs typeface="Calibri"/>
              </a:rPr>
              <a:t>i</a:t>
            </a:r>
            <a:r>
              <a:rPr lang="en-US" sz="4400" spc="-14" baseline="1950">
                <a:cs typeface="Calibri"/>
              </a:rPr>
              <a:t>tet</a:t>
            </a:r>
            <a:r>
              <a:rPr lang="en-US" sz="4400" baseline="1950">
                <a:cs typeface="Calibri"/>
              </a:rPr>
              <a:t>a</a:t>
            </a:r>
            <a:r>
              <a:rPr lang="en-US" sz="4400" spc="-4" baseline="1950">
                <a:cs typeface="Calibri"/>
              </a:rPr>
              <a:t>p</a:t>
            </a:r>
            <a:r>
              <a:rPr lang="en-US" sz="4400" spc="-25" baseline="1950">
                <a:cs typeface="Calibri"/>
              </a:rPr>
              <a:t>k</a:t>
            </a:r>
            <a:r>
              <a:rPr lang="en-US" sz="4400" baseline="1950">
                <a:cs typeface="Calibri"/>
              </a:rPr>
              <a:t>an</a:t>
            </a:r>
            <a:r>
              <a:rPr lang="en-US" sz="4400" spc="24" baseline="1950">
                <a:cs typeface="Calibri"/>
              </a:rPr>
              <a:t> </a:t>
            </a:r>
            <a:r>
              <a:rPr lang="en-US" sz="4400" spc="4" baseline="1950">
                <a:cs typeface="Calibri"/>
              </a:rPr>
              <a:t>o</a:t>
            </a:r>
            <a:r>
              <a:rPr lang="en-US" sz="4400" baseline="1950">
                <a:cs typeface="Calibri"/>
              </a:rPr>
              <a:t>leh</a:t>
            </a:r>
            <a:r>
              <a:rPr lang="en-US" sz="4400" spc="-9" baseline="1950">
                <a:cs typeface="Calibri"/>
              </a:rPr>
              <a:t> </a:t>
            </a:r>
            <a:r>
              <a:rPr lang="en-US" sz="4400" spc="-50" baseline="1950">
                <a:cs typeface="Calibri"/>
              </a:rPr>
              <a:t>k</a:t>
            </a:r>
            <a:r>
              <a:rPr lang="en-US" sz="4400" baseline="1950">
                <a:cs typeface="Calibri"/>
              </a:rPr>
              <a:t>e</a:t>
            </a:r>
            <a:r>
              <a:rPr lang="en-US" sz="4400" spc="-4" baseline="1950">
                <a:cs typeface="Calibri"/>
              </a:rPr>
              <a:t>p</a:t>
            </a:r>
            <a:r>
              <a:rPr lang="en-US" sz="4400" baseline="1950">
                <a:cs typeface="Calibri"/>
              </a:rPr>
              <a:t>ala</a:t>
            </a:r>
            <a:r>
              <a:rPr lang="en-US" sz="4400" spc="19" baseline="1950">
                <a:cs typeface="Calibri"/>
              </a:rPr>
              <a:t> </a:t>
            </a:r>
            <a:r>
              <a:rPr lang="en-US" sz="4400" baseline="1950">
                <a:cs typeface="Calibri"/>
              </a:rPr>
              <a:t>De</a:t>
            </a:r>
            <a:r>
              <a:rPr lang="en-US" sz="4400" spc="4" baseline="1950">
                <a:cs typeface="Calibri"/>
              </a:rPr>
              <a:t>s</a:t>
            </a:r>
            <a:r>
              <a:rPr lang="en-US" sz="4400" baseline="1950">
                <a:cs typeface="Calibri"/>
              </a:rPr>
              <a:t>a</a:t>
            </a:r>
            <a:r>
              <a:rPr lang="en-US" sz="4400" spc="-4" baseline="1950">
                <a:cs typeface="Calibri"/>
              </a:rPr>
              <a:t> d</a:t>
            </a:r>
            <a:r>
              <a:rPr lang="en-US" sz="4400" baseline="1950">
                <a:cs typeface="Calibri"/>
              </a:rPr>
              <a:t>e</a:t>
            </a:r>
            <a:r>
              <a:rPr lang="en-US" sz="4400" spc="-4" baseline="1950">
                <a:cs typeface="Calibri"/>
              </a:rPr>
              <a:t>n</a:t>
            </a:r>
            <a:r>
              <a:rPr lang="en-US" sz="4400" spc="-25" baseline="1950">
                <a:cs typeface="Calibri"/>
              </a:rPr>
              <a:t>g</a:t>
            </a:r>
            <a:r>
              <a:rPr lang="en-US" sz="4400" baseline="1950">
                <a:cs typeface="Calibri"/>
              </a:rPr>
              <a:t>an</a:t>
            </a:r>
            <a:r>
              <a:rPr lang="en-US" sz="4400" spc="14" baseline="1950">
                <a:cs typeface="Calibri"/>
              </a:rPr>
              <a:t> </a:t>
            </a:r>
            <a:r>
              <a:rPr lang="en-US" sz="4400" spc="-4" baseline="1950">
                <a:cs typeface="Calibri"/>
              </a:rPr>
              <a:t>m</a:t>
            </a:r>
            <a:r>
              <a:rPr lang="en-US" sz="4400" baseline="1950">
                <a:cs typeface="Calibri"/>
              </a:rPr>
              <a:t>e</a:t>
            </a:r>
            <a:r>
              <a:rPr lang="en-US" sz="4400" spc="-4" baseline="1950">
                <a:cs typeface="Calibri"/>
              </a:rPr>
              <a:t>mbubuh</a:t>
            </a:r>
            <a:r>
              <a:rPr lang="en-US" sz="4400" spc="-25" baseline="1950">
                <a:cs typeface="Calibri"/>
              </a:rPr>
              <a:t>k</a:t>
            </a:r>
            <a:r>
              <a:rPr lang="en-US" sz="4400" baseline="1950">
                <a:cs typeface="Calibri"/>
              </a:rPr>
              <a:t>an</a:t>
            </a:r>
            <a:r>
              <a:rPr lang="en-US" sz="4400">
                <a:cs typeface="Calibri"/>
              </a:rPr>
              <a:t> </a:t>
            </a:r>
            <a:r>
              <a:rPr lang="en-US" sz="4400" spc="-14" baseline="1950">
                <a:cs typeface="Calibri"/>
              </a:rPr>
              <a:t>t</a:t>
            </a:r>
            <a:r>
              <a:rPr lang="en-US" sz="4400" baseline="1950">
                <a:cs typeface="Calibri"/>
              </a:rPr>
              <a:t>a</a:t>
            </a:r>
            <a:r>
              <a:rPr lang="en-US" sz="4400" spc="-4" baseline="1950">
                <a:cs typeface="Calibri"/>
              </a:rPr>
              <a:t>nd</a:t>
            </a:r>
            <a:r>
              <a:rPr lang="en-US" sz="4400" baseline="1950">
                <a:cs typeface="Calibri"/>
              </a:rPr>
              <a:t>a</a:t>
            </a:r>
            <a:r>
              <a:rPr lang="en-US" sz="4400" spc="19" baseline="1950">
                <a:cs typeface="Calibri"/>
              </a:rPr>
              <a:t> </a:t>
            </a:r>
            <a:r>
              <a:rPr lang="en-US" sz="4400" spc="-14" baseline="1950">
                <a:cs typeface="Calibri"/>
              </a:rPr>
              <a:t>t</a:t>
            </a:r>
            <a:r>
              <a:rPr lang="en-US" sz="4400" baseline="1950">
                <a:cs typeface="Calibri"/>
              </a:rPr>
              <a:t>a</a:t>
            </a:r>
            <a:r>
              <a:rPr lang="en-US" sz="4400" spc="-4" baseline="1950">
                <a:cs typeface="Calibri"/>
              </a:rPr>
              <a:t>n</a:t>
            </a:r>
            <a:r>
              <a:rPr lang="en-US" sz="4400" spc="-25" baseline="1950">
                <a:cs typeface="Calibri"/>
              </a:rPr>
              <a:t>g</a:t>
            </a:r>
            <a:r>
              <a:rPr lang="en-US" sz="4400" baseline="1950">
                <a:cs typeface="Calibri"/>
              </a:rPr>
              <a:t>an </a:t>
            </a:r>
            <a:r>
              <a:rPr lang="en-US" sz="4400" spc="-4" baseline="1950">
                <a:cs typeface="Calibri"/>
              </a:rPr>
              <a:t>p</a:t>
            </a:r>
            <a:r>
              <a:rPr lang="en-US" sz="4400" baseline="1950">
                <a:cs typeface="Calibri"/>
              </a:rPr>
              <a:t>ali</a:t>
            </a:r>
            <a:r>
              <a:rPr lang="en-US" sz="4400" spc="-4" baseline="1950">
                <a:cs typeface="Calibri"/>
              </a:rPr>
              <a:t>n</a:t>
            </a:r>
            <a:r>
              <a:rPr lang="en-US" sz="4400" baseline="1950">
                <a:cs typeface="Calibri"/>
              </a:rPr>
              <a:t>g</a:t>
            </a:r>
            <a:r>
              <a:rPr lang="en-US" sz="4400" spc="25" baseline="1950">
                <a:cs typeface="Calibri"/>
              </a:rPr>
              <a:t> </a:t>
            </a:r>
            <a:r>
              <a:rPr lang="en-US" sz="4400" baseline="1950">
                <a:cs typeface="Calibri"/>
              </a:rPr>
              <a:t>la</a:t>
            </a:r>
            <a:r>
              <a:rPr lang="en-US" sz="4400" spc="-4" baseline="1950">
                <a:cs typeface="Calibri"/>
              </a:rPr>
              <a:t>mb</a:t>
            </a:r>
            <a:r>
              <a:rPr lang="en-US" sz="4400" spc="-9" baseline="1950">
                <a:cs typeface="Calibri"/>
              </a:rPr>
              <a:t>a</a:t>
            </a:r>
            <a:r>
              <a:rPr lang="en-US" sz="4400" baseline="1950">
                <a:cs typeface="Calibri"/>
              </a:rPr>
              <a:t>t</a:t>
            </a:r>
            <a:r>
              <a:rPr lang="en-US" sz="4400" spc="4" baseline="1950">
                <a:cs typeface="Calibri"/>
              </a:rPr>
              <a:t> </a:t>
            </a:r>
            <a:r>
              <a:rPr lang="en-US" sz="4400" spc="-4" baseline="1950">
                <a:cs typeface="Calibri"/>
              </a:rPr>
              <a:t>1</a:t>
            </a:r>
            <a:r>
              <a:rPr lang="en-US" sz="4400" baseline="1950">
                <a:cs typeface="Calibri"/>
              </a:rPr>
              <a:t>5</a:t>
            </a:r>
            <a:r>
              <a:rPr lang="en-US" sz="4400" spc="4" baseline="1950">
                <a:cs typeface="Calibri"/>
              </a:rPr>
              <a:t> </a:t>
            </a:r>
            <a:r>
              <a:rPr lang="en-US" sz="4400" baseline="1950">
                <a:cs typeface="Calibri"/>
              </a:rPr>
              <a:t>(li</a:t>
            </a:r>
            <a:r>
              <a:rPr lang="en-US" sz="4400" spc="-4" baseline="1950">
                <a:cs typeface="Calibri"/>
              </a:rPr>
              <a:t>m</a:t>
            </a:r>
            <a:r>
              <a:rPr lang="en-US" sz="4400" baseline="1950">
                <a:cs typeface="Calibri"/>
              </a:rPr>
              <a:t>a</a:t>
            </a:r>
            <a:r>
              <a:rPr lang="en-US" sz="4400" spc="4" baseline="1950">
                <a:cs typeface="Calibri"/>
              </a:rPr>
              <a:t> </a:t>
            </a:r>
            <a:r>
              <a:rPr lang="en-US" sz="4400" spc="-4" baseline="1950">
                <a:cs typeface="Calibri"/>
              </a:rPr>
              <a:t>b</a:t>
            </a:r>
            <a:r>
              <a:rPr lang="en-US" sz="4400" baseline="1950">
                <a:cs typeface="Calibri"/>
              </a:rPr>
              <a:t>ela</a:t>
            </a:r>
            <a:r>
              <a:rPr lang="en-US" sz="4400" spc="4" baseline="1950">
                <a:cs typeface="Calibri"/>
              </a:rPr>
              <a:t>s</a:t>
            </a:r>
            <a:r>
              <a:rPr lang="en-US" sz="4400" baseline="1950">
                <a:cs typeface="Calibri"/>
              </a:rPr>
              <a:t>)</a:t>
            </a:r>
            <a:r>
              <a:rPr lang="en-US" sz="4400" spc="4" baseline="1950">
                <a:cs typeface="Calibri"/>
              </a:rPr>
              <a:t> </a:t>
            </a:r>
            <a:r>
              <a:rPr lang="en-US" sz="4400" spc="-4" baseline="1950">
                <a:cs typeface="Calibri"/>
              </a:rPr>
              <a:t>h</a:t>
            </a:r>
            <a:r>
              <a:rPr lang="en-US" sz="4400" baseline="1950">
                <a:cs typeface="Calibri"/>
              </a:rPr>
              <a:t>ari </a:t>
            </a:r>
            <a:r>
              <a:rPr lang="en-US" sz="4400" spc="-14" baseline="1950">
                <a:cs typeface="Calibri"/>
              </a:rPr>
              <a:t>t</a:t>
            </a:r>
            <a:r>
              <a:rPr lang="en-US" sz="4400" baseline="1950">
                <a:cs typeface="Calibri"/>
              </a:rPr>
              <a:t>er</a:t>
            </a:r>
            <a:r>
              <a:rPr lang="en-US" sz="4400" spc="-4" baseline="1950">
                <a:cs typeface="Calibri"/>
              </a:rPr>
              <a:t>h</a:t>
            </a:r>
            <a:r>
              <a:rPr lang="en-US" sz="4400" baseline="1950">
                <a:cs typeface="Calibri"/>
              </a:rPr>
              <a:t>it</a:t>
            </a:r>
            <a:r>
              <a:rPr lang="en-US" sz="4400" spc="-4" baseline="1950">
                <a:cs typeface="Calibri"/>
              </a:rPr>
              <a:t>un</a:t>
            </a:r>
            <a:r>
              <a:rPr lang="en-US" sz="4400" baseline="1950">
                <a:cs typeface="Calibri"/>
              </a:rPr>
              <a:t>g</a:t>
            </a:r>
            <a:r>
              <a:rPr lang="en-US" sz="4400" spc="29" baseline="1950">
                <a:cs typeface="Calibri"/>
              </a:rPr>
              <a:t> </a:t>
            </a:r>
            <a:r>
              <a:rPr lang="en-US" sz="4400" spc="4" baseline="1950">
                <a:cs typeface="Calibri"/>
              </a:rPr>
              <a:t>s</a:t>
            </a:r>
            <a:r>
              <a:rPr lang="en-US" sz="4400" baseline="1950">
                <a:cs typeface="Calibri"/>
              </a:rPr>
              <a:t>ejak</a:t>
            </a:r>
            <a:r>
              <a:rPr lang="en-US" sz="4400" spc="4" baseline="1950">
                <a:cs typeface="Calibri"/>
              </a:rPr>
              <a:t> </a:t>
            </a:r>
            <a:r>
              <a:rPr lang="en-US" sz="4400" spc="-4" baseline="1950">
                <a:cs typeface="Calibri"/>
              </a:rPr>
              <a:t>d</a:t>
            </a:r>
            <a:r>
              <a:rPr lang="en-US" sz="4400" baseline="1950">
                <a:cs typeface="Calibri"/>
              </a:rPr>
              <a:t>i</a:t>
            </a:r>
            <a:r>
              <a:rPr lang="en-US" sz="4400" spc="-14" baseline="1950">
                <a:cs typeface="Calibri"/>
              </a:rPr>
              <a:t>t</a:t>
            </a:r>
            <a:r>
              <a:rPr lang="en-US" sz="4400" baseline="1950">
                <a:cs typeface="Calibri"/>
              </a:rPr>
              <a:t>eri</a:t>
            </a:r>
            <a:r>
              <a:rPr lang="en-US" sz="4400" spc="-4" baseline="1950">
                <a:cs typeface="Calibri"/>
              </a:rPr>
              <a:t>m</a:t>
            </a:r>
            <a:r>
              <a:rPr lang="en-US" sz="4400" baseline="1950">
                <a:cs typeface="Calibri"/>
              </a:rPr>
              <a:t>a</a:t>
            </a:r>
            <a:r>
              <a:rPr lang="en-US" sz="4400" spc="-29" baseline="1950">
                <a:cs typeface="Calibri"/>
              </a:rPr>
              <a:t>n</a:t>
            </a:r>
            <a:r>
              <a:rPr lang="en-US" sz="4400" spc="-19" baseline="1950">
                <a:cs typeface="Calibri"/>
              </a:rPr>
              <a:t>y</a:t>
            </a:r>
            <a:r>
              <a:rPr lang="en-US" sz="4400" baseline="1950">
                <a:cs typeface="Calibri"/>
              </a:rPr>
              <a:t>a </a:t>
            </a:r>
            <a:r>
              <a:rPr lang="en-US" sz="4400" spc="-19" baseline="1950">
                <a:cs typeface="Calibri"/>
              </a:rPr>
              <a:t>r</a:t>
            </a:r>
            <a:r>
              <a:rPr lang="en-US" sz="4400" baseline="1950">
                <a:cs typeface="Calibri"/>
              </a:rPr>
              <a:t>a</a:t>
            </a:r>
            <a:r>
              <a:rPr lang="en-US" sz="4400" spc="-4" baseline="1950">
                <a:cs typeface="Calibri"/>
              </a:rPr>
              <a:t>n</a:t>
            </a:r>
            <a:r>
              <a:rPr lang="en-US" sz="4400" spc="-14" baseline="1950">
                <a:cs typeface="Calibri"/>
              </a:rPr>
              <a:t>c</a:t>
            </a:r>
            <a:r>
              <a:rPr lang="en-US" sz="4400" baseline="1950">
                <a:cs typeface="Calibri"/>
              </a:rPr>
              <a:t>a</a:t>
            </a:r>
            <a:r>
              <a:rPr lang="en-US" sz="4400" spc="-4" baseline="1950">
                <a:cs typeface="Calibri"/>
              </a:rPr>
              <a:t>n</a:t>
            </a:r>
            <a:r>
              <a:rPr lang="en-US" sz="4400" spc="-25" baseline="1950">
                <a:cs typeface="Calibri"/>
              </a:rPr>
              <a:t>g</a:t>
            </a:r>
            <a:r>
              <a:rPr lang="en-US" sz="4400" baseline="1950">
                <a:cs typeface="Calibri"/>
              </a:rPr>
              <a:t>an </a:t>
            </a:r>
            <a:r>
              <a:rPr lang="en-US" sz="4400" spc="-29" baseline="1950">
                <a:cs typeface="Calibri"/>
              </a:rPr>
              <a:t>P</a:t>
            </a:r>
            <a:r>
              <a:rPr lang="en-US" sz="4400" baseline="1950">
                <a:cs typeface="Calibri"/>
              </a:rPr>
              <a:t>e</a:t>
            </a:r>
            <a:r>
              <a:rPr lang="en-US" sz="4400" spc="-19" baseline="1950">
                <a:cs typeface="Calibri"/>
              </a:rPr>
              <a:t>r</a:t>
            </a:r>
            <a:r>
              <a:rPr lang="en-US" sz="4400" spc="-4" baseline="1950">
                <a:cs typeface="Calibri"/>
              </a:rPr>
              <a:t>d</a:t>
            </a:r>
            <a:r>
              <a:rPr lang="en-US" sz="4400" baseline="1950">
                <a:cs typeface="Calibri"/>
              </a:rPr>
              <a:t>es</a:t>
            </a:r>
            <a:r>
              <a:rPr lang="en-US" sz="4400" spc="19" baseline="1950">
                <a:cs typeface="Calibri"/>
              </a:rPr>
              <a:t> </a:t>
            </a:r>
            <a:r>
              <a:rPr lang="en-US" sz="4400" spc="-4" baseline="1950">
                <a:cs typeface="Calibri"/>
              </a:rPr>
              <a:t>d</a:t>
            </a:r>
            <a:r>
              <a:rPr lang="en-US" sz="4400" baseline="1950">
                <a:cs typeface="Calibri"/>
              </a:rPr>
              <a:t>ari </a:t>
            </a:r>
            <a:r>
              <a:rPr lang="en-US" sz="4400" spc="-4" baseline="1950">
                <a:cs typeface="Calibri"/>
              </a:rPr>
              <a:t>p</a:t>
            </a:r>
            <a:r>
              <a:rPr lang="en-US" sz="4400" baseline="1950">
                <a:cs typeface="Calibri"/>
              </a:rPr>
              <a:t>i</a:t>
            </a:r>
            <a:r>
              <a:rPr lang="en-US" sz="4400" spc="-4" baseline="1950">
                <a:cs typeface="Calibri"/>
              </a:rPr>
              <a:t>mp</a:t>
            </a:r>
            <a:r>
              <a:rPr lang="en-US" sz="4400" baseline="1950">
                <a:cs typeface="Calibri"/>
              </a:rPr>
              <a:t>i</a:t>
            </a:r>
            <a:r>
              <a:rPr lang="en-US" sz="4400" spc="-4" baseline="1950">
                <a:cs typeface="Calibri"/>
              </a:rPr>
              <a:t>n</a:t>
            </a:r>
            <a:r>
              <a:rPr lang="en-US" sz="4400" baseline="1950">
                <a:cs typeface="Calibri"/>
              </a:rPr>
              <a:t>an</a:t>
            </a:r>
            <a:r>
              <a:rPr lang="en-US" sz="4400" spc="19" baseline="1950">
                <a:cs typeface="Calibri"/>
              </a:rPr>
              <a:t> </a:t>
            </a:r>
            <a:r>
              <a:rPr lang="en-US" sz="4400" spc="4" baseline="1950">
                <a:cs typeface="Calibri"/>
              </a:rPr>
              <a:t>B</a:t>
            </a:r>
            <a:r>
              <a:rPr lang="en-US" sz="4400" spc="-4" baseline="1950">
                <a:cs typeface="Calibri"/>
              </a:rPr>
              <a:t>P</a:t>
            </a:r>
            <a:r>
              <a:rPr lang="en-US" sz="4400" spc="-34" baseline="1950">
                <a:cs typeface="Calibri"/>
              </a:rPr>
              <a:t>D</a:t>
            </a:r>
            <a:r>
              <a:rPr lang="en-US" sz="4400" baseline="1950">
                <a:cs typeface="Calibri"/>
              </a:rPr>
              <a:t>..</a:t>
            </a:r>
            <a:endParaRPr lang="en-US" sz="4400" dirty="0">
              <a:cs typeface="Calibri"/>
            </a:endParaRPr>
          </a:p>
        </p:txBody>
      </p:sp>
      <p:sp>
        <p:nvSpPr>
          <p:cNvPr id="3" name="TextBox 2">
            <a:extLst>
              <a:ext uri="{FF2B5EF4-FFF2-40B4-BE49-F238E27FC236}">
                <a16:creationId xmlns:a16="http://schemas.microsoft.com/office/drawing/2014/main" xmlns="" id="{00D4DF46-D4ED-430F-8A97-FD3EE0C569BE}"/>
              </a:ext>
            </a:extLst>
          </p:cNvPr>
          <p:cNvSpPr txBox="1"/>
          <p:nvPr/>
        </p:nvSpPr>
        <p:spPr>
          <a:xfrm>
            <a:off x="7861853" y="2870327"/>
            <a:ext cx="2657139" cy="461665"/>
          </a:xfrm>
          <a:prstGeom prst="rect">
            <a:avLst/>
          </a:prstGeom>
          <a:solidFill>
            <a:schemeClr val="bg1"/>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TextBox 4">
            <a:extLst>
              <a:ext uri="{FF2B5EF4-FFF2-40B4-BE49-F238E27FC236}">
                <a16:creationId xmlns:a16="http://schemas.microsoft.com/office/drawing/2014/main" xmlns="" id="{91374117-65B7-491D-8076-0BDFDBAADE67}"/>
              </a:ext>
            </a:extLst>
          </p:cNvPr>
          <p:cNvSpPr txBox="1"/>
          <p:nvPr/>
        </p:nvSpPr>
        <p:spPr>
          <a:xfrm>
            <a:off x="7861853" y="4507356"/>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6" name="TextBox 5">
            <a:extLst>
              <a:ext uri="{FF2B5EF4-FFF2-40B4-BE49-F238E27FC236}">
                <a16:creationId xmlns:a16="http://schemas.microsoft.com/office/drawing/2014/main" xmlns="" id="{54B27159-4D5A-409E-AD22-7A0F2529161F}"/>
              </a:ext>
            </a:extLst>
          </p:cNvPr>
          <p:cNvSpPr txBox="1"/>
          <p:nvPr/>
        </p:nvSpPr>
        <p:spPr>
          <a:xfrm>
            <a:off x="7861853" y="3677531"/>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TextBox 6">
            <a:extLst>
              <a:ext uri="{FF2B5EF4-FFF2-40B4-BE49-F238E27FC236}">
                <a16:creationId xmlns:a16="http://schemas.microsoft.com/office/drawing/2014/main" xmlns="" id="{4EC2B55F-BACC-4ED1-A258-8A86AE5DDD1B}"/>
              </a:ext>
            </a:extLst>
          </p:cNvPr>
          <p:cNvSpPr txBox="1"/>
          <p:nvPr/>
        </p:nvSpPr>
        <p:spPr>
          <a:xfrm>
            <a:off x="7861853" y="1697366"/>
            <a:ext cx="3291464" cy="830997"/>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8" name="TextBox 7">
            <a:extLst>
              <a:ext uri="{FF2B5EF4-FFF2-40B4-BE49-F238E27FC236}">
                <a16:creationId xmlns:a16="http://schemas.microsoft.com/office/drawing/2014/main" xmlns="" id="{6E0664F9-DEB9-405E-B88A-6E7F8AD03E3C}"/>
              </a:ext>
            </a:extLst>
          </p:cNvPr>
          <p:cNvSpPr txBox="1"/>
          <p:nvPr/>
        </p:nvSpPr>
        <p:spPr>
          <a:xfrm>
            <a:off x="7861853" y="1035006"/>
            <a:ext cx="3668631"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273691558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chemeClr val="accent2"/>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6"/>
                                        </p:tgtEl>
                                        <p:attrNameLst>
                                          <p:attrName>fillcolor</p:attrName>
                                        </p:attrNameLst>
                                      </p:cBhvr>
                                      <p:to>
                                        <a:schemeClr val="accent2"/>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154DB2-A7F3-4C42-8FDF-65F9B5148C61}"/>
              </a:ext>
            </a:extLst>
          </p:cNvPr>
          <p:cNvSpPr/>
          <p:nvPr/>
        </p:nvSpPr>
        <p:spPr>
          <a:xfrm>
            <a:off x="286112" y="1716622"/>
            <a:ext cx="7009211" cy="1897955"/>
          </a:xfrm>
          <a:prstGeom prst="rect">
            <a:avLst/>
          </a:prstGeom>
          <a:solidFill>
            <a:schemeClr val="bg1"/>
          </a:solidFill>
        </p:spPr>
        <p:txBody>
          <a:bodyPr wrap="square">
            <a:spAutoFit/>
          </a:bodyPr>
          <a:lstStyle/>
          <a:p>
            <a:pPr marR="4110" algn="just"/>
            <a:r>
              <a:rPr lang="en-US" sz="4400" spc="-29" baseline="1950">
                <a:solidFill>
                  <a:schemeClr val="tx1">
                    <a:lumMod val="50000"/>
                  </a:schemeClr>
                </a:solidFill>
                <a:cs typeface="Calibri"/>
              </a:rPr>
              <a:t>6. P</a:t>
            </a:r>
            <a:r>
              <a:rPr lang="en-US" sz="4400" baseline="1950">
                <a:solidFill>
                  <a:schemeClr val="tx1">
                    <a:lumMod val="50000"/>
                  </a:schemeClr>
                </a:solidFill>
                <a:cs typeface="Calibri"/>
              </a:rPr>
              <a:t>e</a:t>
            </a:r>
            <a:r>
              <a:rPr lang="en-US" sz="4400" spc="-29" baseline="1950">
                <a:solidFill>
                  <a:schemeClr val="tx1">
                    <a:lumMod val="50000"/>
                  </a:schemeClr>
                </a:solidFill>
                <a:cs typeface="Calibri"/>
              </a:rPr>
              <a:t>n</a:t>
            </a:r>
            <a:r>
              <a:rPr lang="en-US" sz="4400" baseline="1950">
                <a:solidFill>
                  <a:schemeClr val="tx1">
                    <a:lumMod val="50000"/>
                  </a:schemeClr>
                </a:solidFill>
                <a:cs typeface="Calibri"/>
              </a:rPr>
              <a:t>y</a:t>
            </a:r>
            <a:r>
              <a:rPr lang="en-US" sz="4400" spc="-4" baseline="1950">
                <a:solidFill>
                  <a:schemeClr val="tx1">
                    <a:lumMod val="50000"/>
                  </a:schemeClr>
                </a:solidFill>
                <a:cs typeface="Calibri"/>
              </a:rPr>
              <a:t>u</a:t>
            </a:r>
            <a:r>
              <a:rPr lang="en-US" sz="4400" spc="4" baseline="1950">
                <a:solidFill>
                  <a:schemeClr val="tx1">
                    <a:lumMod val="50000"/>
                  </a:schemeClr>
                </a:solidFill>
                <a:cs typeface="Calibri"/>
              </a:rPr>
              <a:t>s</a:t>
            </a:r>
            <a:r>
              <a:rPr lang="en-US" sz="4400" spc="-4" baseline="1950">
                <a:solidFill>
                  <a:schemeClr val="tx1">
                    <a:lumMod val="50000"/>
                  </a:schemeClr>
                </a:solidFill>
                <a:cs typeface="Calibri"/>
              </a:rPr>
              <a:t>un</a:t>
            </a:r>
            <a:r>
              <a:rPr lang="en-US" sz="4400" baseline="1950">
                <a:solidFill>
                  <a:schemeClr val="tx1">
                    <a:lumMod val="50000"/>
                  </a:schemeClr>
                </a:solidFill>
                <a:cs typeface="Calibri"/>
              </a:rPr>
              <a:t>an</a:t>
            </a:r>
            <a:r>
              <a:rPr lang="en-US" sz="4400" spc="29" baseline="1950">
                <a:solidFill>
                  <a:schemeClr val="tx1">
                    <a:lumMod val="50000"/>
                  </a:schemeClr>
                </a:solidFill>
                <a:cs typeface="Calibri"/>
              </a:rPr>
              <a:t> </a:t>
            </a:r>
            <a:r>
              <a:rPr lang="en-US" sz="4400" spc="-19" baseline="1950">
                <a:solidFill>
                  <a:schemeClr val="tx1">
                    <a:lumMod val="50000"/>
                  </a:schemeClr>
                </a:solidFill>
                <a:cs typeface="Calibri"/>
              </a:rPr>
              <a:t>r</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spc="-14" baseline="1950">
                <a:solidFill>
                  <a:schemeClr val="tx1">
                    <a:lumMod val="50000"/>
                  </a:schemeClr>
                </a:solidFill>
                <a:cs typeface="Calibri"/>
              </a:rPr>
              <a:t>c</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spc="-25" baseline="1950">
                <a:solidFill>
                  <a:schemeClr val="tx1">
                    <a:lumMod val="50000"/>
                  </a:schemeClr>
                </a:solidFill>
                <a:cs typeface="Calibri"/>
              </a:rPr>
              <a:t>g</a:t>
            </a:r>
            <a:r>
              <a:rPr lang="en-US" sz="4400" baseline="1950">
                <a:solidFill>
                  <a:schemeClr val="tx1">
                    <a:lumMod val="50000"/>
                  </a:schemeClr>
                </a:solidFill>
                <a:cs typeface="Calibri"/>
              </a:rPr>
              <a:t>an</a:t>
            </a:r>
            <a:r>
              <a:rPr lang="en-US" sz="4400" spc="14" baseline="1950">
                <a:solidFill>
                  <a:schemeClr val="tx1">
                    <a:lumMod val="50000"/>
                  </a:schemeClr>
                </a:solidFill>
                <a:cs typeface="Calibri"/>
              </a:rPr>
              <a:t> </a:t>
            </a:r>
            <a:r>
              <a:rPr lang="en-US" sz="4400" spc="-29" baseline="1950">
                <a:solidFill>
                  <a:schemeClr val="tx1">
                    <a:lumMod val="50000"/>
                  </a:schemeClr>
                </a:solidFill>
                <a:cs typeface="Calibri"/>
              </a:rPr>
              <a:t>P</a:t>
            </a:r>
            <a:r>
              <a:rPr lang="en-US" sz="4400" baseline="1950">
                <a:solidFill>
                  <a:schemeClr val="tx1">
                    <a:lumMod val="50000"/>
                  </a:schemeClr>
                </a:solidFill>
                <a:cs typeface="Calibri"/>
              </a:rPr>
              <a:t>e</a:t>
            </a:r>
            <a:r>
              <a:rPr lang="en-US" sz="4400" spc="-19" baseline="1950">
                <a:solidFill>
                  <a:schemeClr val="tx1">
                    <a:lumMod val="50000"/>
                  </a:schemeClr>
                </a:solidFill>
                <a:cs typeface="Calibri"/>
              </a:rPr>
              <a:t>r</a:t>
            </a:r>
            <a:r>
              <a:rPr lang="en-US" sz="4400" spc="-9" baseline="1950">
                <a:solidFill>
                  <a:schemeClr val="tx1">
                    <a:lumMod val="50000"/>
                  </a:schemeClr>
                </a:solidFill>
                <a:cs typeface="Calibri"/>
              </a:rPr>
              <a:t>a</a:t>
            </a:r>
            <a:r>
              <a:rPr lang="en-US" sz="4400" baseline="1950">
                <a:solidFill>
                  <a:schemeClr val="tx1">
                    <a:lumMod val="50000"/>
                  </a:schemeClr>
                </a:solidFill>
                <a:cs typeface="Calibri"/>
              </a:rPr>
              <a:t>t</a:t>
            </a:r>
            <a:r>
              <a:rPr lang="en-US" sz="4400" spc="-4" baseline="1950">
                <a:solidFill>
                  <a:schemeClr val="tx1">
                    <a:lumMod val="50000"/>
                  </a:schemeClr>
                </a:solidFill>
                <a:cs typeface="Calibri"/>
              </a:rPr>
              <a:t>u</a:t>
            </a:r>
            <a:r>
              <a:rPr lang="en-US" sz="4400" spc="-19" baseline="1950">
                <a:solidFill>
                  <a:schemeClr val="tx1">
                    <a:lumMod val="50000"/>
                  </a:schemeClr>
                </a:solidFill>
                <a:cs typeface="Calibri"/>
              </a:rPr>
              <a:t>r</a:t>
            </a:r>
            <a:r>
              <a:rPr lang="en-US" sz="4400" baseline="1950">
                <a:solidFill>
                  <a:schemeClr val="tx1">
                    <a:lumMod val="50000"/>
                  </a:schemeClr>
                </a:solidFill>
                <a:cs typeface="Calibri"/>
              </a:rPr>
              <a:t>an De</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 d</a:t>
            </a:r>
            <a:r>
              <a:rPr lang="en-US" sz="4400" baseline="1950">
                <a:solidFill>
                  <a:schemeClr val="tx1">
                    <a:lumMod val="50000"/>
                  </a:schemeClr>
                </a:solidFill>
                <a:cs typeface="Calibri"/>
              </a:rPr>
              <a:t>i</a:t>
            </a:r>
            <a:r>
              <a:rPr lang="en-US" sz="4400" spc="-14" baseline="1950">
                <a:solidFill>
                  <a:schemeClr val="tx1">
                    <a:lumMod val="50000"/>
                  </a:schemeClr>
                </a:solidFill>
                <a:cs typeface="Calibri"/>
              </a:rPr>
              <a:t>tet</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p</a:t>
            </a:r>
            <a:r>
              <a:rPr lang="en-US" sz="4400" spc="-25" baseline="1950">
                <a:solidFill>
                  <a:schemeClr val="tx1">
                    <a:lumMod val="50000"/>
                  </a:schemeClr>
                </a:solidFill>
                <a:cs typeface="Calibri"/>
              </a:rPr>
              <a:t>k</a:t>
            </a:r>
            <a:r>
              <a:rPr lang="en-US" sz="4400" baseline="1950">
                <a:solidFill>
                  <a:schemeClr val="tx1">
                    <a:lumMod val="50000"/>
                  </a:schemeClr>
                </a:solidFill>
                <a:cs typeface="Calibri"/>
              </a:rPr>
              <a:t>an</a:t>
            </a:r>
            <a:r>
              <a:rPr lang="en-US" sz="4400" spc="29" baseline="1950">
                <a:solidFill>
                  <a:schemeClr val="tx1">
                    <a:lumMod val="50000"/>
                  </a:schemeClr>
                </a:solidFill>
                <a:cs typeface="Calibri"/>
              </a:rPr>
              <a:t> </a:t>
            </a:r>
            <a:r>
              <a:rPr lang="en-US" sz="4400" spc="4" baseline="1950">
                <a:solidFill>
                  <a:schemeClr val="tx1">
                    <a:lumMod val="50000"/>
                  </a:schemeClr>
                </a:solidFill>
                <a:cs typeface="Calibri"/>
              </a:rPr>
              <a:t>o</a:t>
            </a:r>
            <a:r>
              <a:rPr lang="en-US" sz="4400" baseline="1950">
                <a:solidFill>
                  <a:schemeClr val="tx1">
                    <a:lumMod val="50000"/>
                  </a:schemeClr>
                </a:solidFill>
                <a:cs typeface="Calibri"/>
              </a:rPr>
              <a:t>leh</a:t>
            </a:r>
            <a:r>
              <a:rPr lang="en-US" sz="4400" spc="4" baseline="1950">
                <a:solidFill>
                  <a:schemeClr val="tx1">
                    <a:lumMod val="50000"/>
                  </a:schemeClr>
                </a:solidFill>
                <a:cs typeface="Calibri"/>
              </a:rPr>
              <a:t> </a:t>
            </a:r>
            <a:r>
              <a:rPr lang="en-US" sz="4400" b="1" spc="-19" baseline="1950">
                <a:solidFill>
                  <a:schemeClr val="tx1">
                    <a:lumMod val="50000"/>
                  </a:schemeClr>
                </a:solidFill>
                <a:cs typeface="Calibri"/>
              </a:rPr>
              <a:t>K</a:t>
            </a:r>
            <a:r>
              <a:rPr lang="en-US" sz="4400" b="1" baseline="1950">
                <a:solidFill>
                  <a:schemeClr val="tx1">
                    <a:lumMod val="50000"/>
                  </a:schemeClr>
                </a:solidFill>
                <a:cs typeface="Calibri"/>
              </a:rPr>
              <a:t>e</a:t>
            </a:r>
            <a:r>
              <a:rPr lang="en-US" sz="4400" b="1" spc="-4" baseline="1950">
                <a:solidFill>
                  <a:schemeClr val="tx1">
                    <a:lumMod val="50000"/>
                  </a:schemeClr>
                </a:solidFill>
                <a:cs typeface="Calibri"/>
              </a:rPr>
              <a:t>p</a:t>
            </a:r>
            <a:r>
              <a:rPr lang="en-US" sz="4400" b="1" baseline="1950">
                <a:solidFill>
                  <a:schemeClr val="tx1">
                    <a:lumMod val="50000"/>
                  </a:schemeClr>
                </a:solidFill>
                <a:cs typeface="Calibri"/>
              </a:rPr>
              <a:t>ala</a:t>
            </a:r>
            <a:r>
              <a:rPr lang="en-US" sz="4400" b="1">
                <a:solidFill>
                  <a:schemeClr val="tx1">
                    <a:lumMod val="50000"/>
                  </a:schemeClr>
                </a:solidFill>
                <a:cs typeface="Calibri"/>
              </a:rPr>
              <a:t> </a:t>
            </a:r>
            <a:r>
              <a:rPr lang="en-US" sz="4400" b="1" baseline="1950">
                <a:solidFill>
                  <a:schemeClr val="tx1">
                    <a:lumMod val="50000"/>
                  </a:schemeClr>
                </a:solidFill>
                <a:cs typeface="Calibri"/>
              </a:rPr>
              <a:t>De</a:t>
            </a:r>
            <a:r>
              <a:rPr lang="en-US" sz="4400" b="1" spc="4" baseline="1950">
                <a:solidFill>
                  <a:schemeClr val="tx1">
                    <a:lumMod val="50000"/>
                  </a:schemeClr>
                </a:solidFill>
                <a:cs typeface="Calibri"/>
              </a:rPr>
              <a:t>s</a:t>
            </a:r>
            <a:r>
              <a:rPr lang="en-US" sz="4400" b="1" baseline="1950">
                <a:solidFill>
                  <a:schemeClr val="tx1">
                    <a:lumMod val="50000"/>
                  </a:schemeClr>
                </a:solidFill>
                <a:cs typeface="Calibri"/>
              </a:rPr>
              <a:t>a</a:t>
            </a:r>
            <a:r>
              <a:rPr lang="en-US" sz="4400" b="1" spc="-4" baseline="1950">
                <a:solidFill>
                  <a:schemeClr val="tx1">
                    <a:lumMod val="50000"/>
                  </a:schemeClr>
                </a:solidFill>
                <a:cs typeface="Calibri"/>
              </a:rPr>
              <a:t> </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an</a:t>
            </a:r>
            <a:r>
              <a:rPr lang="en-US" sz="4400" spc="14" baseline="1950">
                <a:solidFill>
                  <a:schemeClr val="tx1">
                    <a:lumMod val="50000"/>
                  </a:schemeClr>
                </a:solidFill>
                <a:cs typeface="Calibri"/>
              </a:rPr>
              <a:t> </a:t>
            </a:r>
            <a:r>
              <a:rPr lang="en-US" sz="4400" b="1" spc="4" baseline="1950">
                <a:solidFill>
                  <a:schemeClr val="tx1">
                    <a:lumMod val="50000"/>
                  </a:schemeClr>
                </a:solidFill>
                <a:cs typeface="Calibri"/>
              </a:rPr>
              <a:t>B</a:t>
            </a:r>
            <a:r>
              <a:rPr lang="en-US" sz="4400" b="1" spc="-4" baseline="1950">
                <a:solidFill>
                  <a:schemeClr val="tx1">
                    <a:lumMod val="50000"/>
                  </a:schemeClr>
                </a:solidFill>
                <a:cs typeface="Calibri"/>
              </a:rPr>
              <a:t>P</a:t>
            </a:r>
            <a:r>
              <a:rPr lang="en-US" sz="4400" b="1" baseline="1950">
                <a:solidFill>
                  <a:schemeClr val="tx1">
                    <a:lumMod val="50000"/>
                  </a:schemeClr>
                </a:solidFill>
                <a:cs typeface="Calibri"/>
              </a:rPr>
              <a:t>D</a:t>
            </a:r>
            <a:r>
              <a:rPr lang="en-US" sz="4400" spc="-14" baseline="1950">
                <a:solidFill>
                  <a:schemeClr val="tx1">
                    <a:lumMod val="50000"/>
                  </a:schemeClr>
                </a:solidFill>
                <a:cs typeface="Calibri"/>
              </a:rPr>
              <a:t> </a:t>
            </a:r>
            <a:r>
              <a:rPr lang="en-US" sz="4400" spc="-4" baseline="1950">
                <a:solidFill>
                  <a:schemeClr val="tx1">
                    <a:lumMod val="50000"/>
                  </a:schemeClr>
                </a:solidFill>
                <a:cs typeface="Calibri"/>
              </a:rPr>
              <a:t>d</a:t>
            </a:r>
            <a:r>
              <a:rPr lang="en-US" sz="4400" baseline="1950">
                <a:solidFill>
                  <a:schemeClr val="tx1">
                    <a:lumMod val="50000"/>
                  </a:schemeClr>
                </a:solidFill>
                <a:cs typeface="Calibri"/>
              </a:rPr>
              <a:t>alam </a:t>
            </a:r>
            <a:r>
              <a:rPr lang="en-US" sz="4400" spc="-19" baseline="1950">
                <a:solidFill>
                  <a:schemeClr val="tx1">
                    <a:lumMod val="50000"/>
                  </a:schemeClr>
                </a:solidFill>
                <a:cs typeface="Calibri"/>
              </a:rPr>
              <a:t>r</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n</a:t>
            </a:r>
            <a:r>
              <a:rPr lang="en-US" sz="4400" spc="-14" baseline="1950">
                <a:solidFill>
                  <a:schemeClr val="tx1">
                    <a:lumMod val="50000"/>
                  </a:schemeClr>
                </a:solidFill>
                <a:cs typeface="Calibri"/>
              </a:rPr>
              <a:t>c</a:t>
            </a:r>
            <a:r>
              <a:rPr lang="en-US" sz="4400" baseline="1950">
                <a:solidFill>
                  <a:schemeClr val="tx1">
                    <a:lumMod val="50000"/>
                  </a:schemeClr>
                </a:solidFill>
                <a:cs typeface="Calibri"/>
              </a:rPr>
              <a:t>a</a:t>
            </a:r>
            <a:r>
              <a:rPr lang="en-US" sz="4400" spc="-4" baseline="1950">
                <a:solidFill>
                  <a:schemeClr val="tx1">
                    <a:lumMod val="50000"/>
                  </a:schemeClr>
                </a:solidFill>
                <a:cs typeface="Calibri"/>
              </a:rPr>
              <a:t>n</a:t>
            </a:r>
            <a:r>
              <a:rPr lang="en-US" sz="4400" baseline="1950">
                <a:solidFill>
                  <a:schemeClr val="tx1">
                    <a:lumMod val="50000"/>
                  </a:schemeClr>
                </a:solidFill>
                <a:cs typeface="Calibri"/>
              </a:rPr>
              <a:t>a</a:t>
            </a:r>
            <a:r>
              <a:rPr lang="en-US" sz="4400" spc="19" baseline="1950">
                <a:solidFill>
                  <a:schemeClr val="tx1">
                    <a:lumMod val="50000"/>
                  </a:schemeClr>
                </a:solidFill>
                <a:cs typeface="Calibri"/>
              </a:rPr>
              <a:t> </a:t>
            </a:r>
            <a:r>
              <a:rPr lang="en-US" sz="4400" spc="-50" baseline="1950">
                <a:solidFill>
                  <a:schemeClr val="tx1">
                    <a:lumMod val="50000"/>
                  </a:schemeClr>
                </a:solidFill>
                <a:cs typeface="Calibri"/>
              </a:rPr>
              <a:t>k</a:t>
            </a:r>
            <a:r>
              <a:rPr lang="en-US" sz="4400" baseline="1950">
                <a:solidFill>
                  <a:schemeClr val="tx1">
                    <a:lumMod val="50000"/>
                  </a:schemeClr>
                </a:solidFill>
                <a:cs typeface="Calibri"/>
              </a:rPr>
              <a:t>erja</a:t>
            </a:r>
            <a:r>
              <a:rPr lang="en-US" sz="4400" spc="4" baseline="1950">
                <a:solidFill>
                  <a:schemeClr val="tx1">
                    <a:lumMod val="50000"/>
                  </a:schemeClr>
                </a:solidFill>
                <a:cs typeface="Calibri"/>
              </a:rPr>
              <a:t> </a:t>
            </a:r>
            <a:r>
              <a:rPr lang="en-US" sz="4400" spc="-29" baseline="1950">
                <a:solidFill>
                  <a:schemeClr val="tx1">
                    <a:lumMod val="50000"/>
                  </a:schemeClr>
                </a:solidFill>
                <a:cs typeface="Calibri"/>
              </a:rPr>
              <a:t>P</a:t>
            </a:r>
            <a:r>
              <a:rPr lang="en-US" sz="4400" baseline="1950">
                <a:solidFill>
                  <a:schemeClr val="tx1">
                    <a:lumMod val="50000"/>
                  </a:schemeClr>
                </a:solidFill>
                <a:cs typeface="Calibri"/>
              </a:rPr>
              <a:t>e</a:t>
            </a:r>
            <a:r>
              <a:rPr lang="en-US" sz="4400" spc="-4" baseline="1950">
                <a:solidFill>
                  <a:schemeClr val="tx1">
                    <a:lumMod val="50000"/>
                  </a:schemeClr>
                </a:solidFill>
                <a:cs typeface="Calibri"/>
              </a:rPr>
              <a:t>m</a:t>
            </a:r>
            <a:r>
              <a:rPr lang="en-US" sz="4400" baseline="1950">
                <a:solidFill>
                  <a:schemeClr val="tx1">
                    <a:lumMod val="50000"/>
                  </a:schemeClr>
                </a:solidFill>
                <a:cs typeface="Calibri"/>
              </a:rPr>
              <a:t>eri</a:t>
            </a:r>
            <a:r>
              <a:rPr lang="en-US" sz="4400" spc="-14" baseline="1950">
                <a:solidFill>
                  <a:schemeClr val="tx1">
                    <a:lumMod val="50000"/>
                  </a:schemeClr>
                </a:solidFill>
                <a:cs typeface="Calibri"/>
              </a:rPr>
              <a:t>nt</a:t>
            </a:r>
            <a:r>
              <a:rPr lang="en-US" sz="4400" baseline="1950">
                <a:solidFill>
                  <a:schemeClr val="tx1">
                    <a:lumMod val="50000"/>
                  </a:schemeClr>
                </a:solidFill>
                <a:cs typeface="Calibri"/>
              </a:rPr>
              <a:t>ah De</a:t>
            </a:r>
            <a:r>
              <a:rPr lang="en-US" sz="4400" spc="4" baseline="1950">
                <a:solidFill>
                  <a:schemeClr val="tx1">
                    <a:lumMod val="50000"/>
                  </a:schemeClr>
                </a:solidFill>
                <a:cs typeface="Calibri"/>
              </a:rPr>
              <a:t>s</a:t>
            </a:r>
            <a:r>
              <a:rPr lang="en-US" sz="4400" baseline="1950">
                <a:solidFill>
                  <a:schemeClr val="tx1">
                    <a:lumMod val="50000"/>
                  </a:schemeClr>
                </a:solidFill>
                <a:cs typeface="Calibri"/>
              </a:rPr>
              <a:t>a.</a:t>
            </a:r>
            <a:endParaRPr lang="en-US" sz="4400" dirty="0">
              <a:solidFill>
                <a:schemeClr val="tx1">
                  <a:lumMod val="50000"/>
                </a:schemeClr>
              </a:solidFill>
              <a:cs typeface="Calibri"/>
            </a:endParaRPr>
          </a:p>
        </p:txBody>
      </p:sp>
      <p:sp>
        <p:nvSpPr>
          <p:cNvPr id="3" name="TextBox 2">
            <a:extLst>
              <a:ext uri="{FF2B5EF4-FFF2-40B4-BE49-F238E27FC236}">
                <a16:creationId xmlns:a16="http://schemas.microsoft.com/office/drawing/2014/main" xmlns="" id="{00D4DF46-D4ED-430F-8A97-FD3EE0C569BE}"/>
              </a:ext>
            </a:extLst>
          </p:cNvPr>
          <p:cNvSpPr txBox="1"/>
          <p:nvPr/>
        </p:nvSpPr>
        <p:spPr>
          <a:xfrm>
            <a:off x="7861853" y="2870327"/>
            <a:ext cx="2657139" cy="461665"/>
          </a:xfrm>
          <a:prstGeom prst="rect">
            <a:avLst/>
          </a:prstGeom>
          <a:solidFill>
            <a:schemeClr val="bg1"/>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TextBox 4">
            <a:extLst>
              <a:ext uri="{FF2B5EF4-FFF2-40B4-BE49-F238E27FC236}">
                <a16:creationId xmlns:a16="http://schemas.microsoft.com/office/drawing/2014/main" xmlns="" id="{91374117-65B7-491D-8076-0BDFDBAADE67}"/>
              </a:ext>
            </a:extLst>
          </p:cNvPr>
          <p:cNvSpPr txBox="1"/>
          <p:nvPr/>
        </p:nvSpPr>
        <p:spPr>
          <a:xfrm>
            <a:off x="7861853" y="4507356"/>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6" name="TextBox 5">
            <a:extLst>
              <a:ext uri="{FF2B5EF4-FFF2-40B4-BE49-F238E27FC236}">
                <a16:creationId xmlns:a16="http://schemas.microsoft.com/office/drawing/2014/main" xmlns="" id="{54B27159-4D5A-409E-AD22-7A0F2529161F}"/>
              </a:ext>
            </a:extLst>
          </p:cNvPr>
          <p:cNvSpPr txBox="1"/>
          <p:nvPr/>
        </p:nvSpPr>
        <p:spPr>
          <a:xfrm>
            <a:off x="7861853" y="3677531"/>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TextBox 6">
            <a:extLst>
              <a:ext uri="{FF2B5EF4-FFF2-40B4-BE49-F238E27FC236}">
                <a16:creationId xmlns:a16="http://schemas.microsoft.com/office/drawing/2014/main" xmlns="" id="{4EC2B55F-BACC-4ED1-A258-8A86AE5DDD1B}"/>
              </a:ext>
            </a:extLst>
          </p:cNvPr>
          <p:cNvSpPr txBox="1"/>
          <p:nvPr/>
        </p:nvSpPr>
        <p:spPr>
          <a:xfrm>
            <a:off x="7861853" y="1697366"/>
            <a:ext cx="3291464" cy="830997"/>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8" name="TextBox 7">
            <a:extLst>
              <a:ext uri="{FF2B5EF4-FFF2-40B4-BE49-F238E27FC236}">
                <a16:creationId xmlns:a16="http://schemas.microsoft.com/office/drawing/2014/main" xmlns="" id="{6E0664F9-DEB9-405E-B88A-6E7F8AD03E3C}"/>
              </a:ext>
            </a:extLst>
          </p:cNvPr>
          <p:cNvSpPr txBox="1"/>
          <p:nvPr/>
        </p:nvSpPr>
        <p:spPr>
          <a:xfrm>
            <a:off x="7861853" y="1035006"/>
            <a:ext cx="3668631"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28300408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chemeClr val="accent2"/>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3"/>
                                        </p:tgtEl>
                                        <p:attrNameLst>
                                          <p:attrName>fillcolor</p:attrName>
                                        </p:attrNameLst>
                                      </p:cBhvr>
                                      <p:to>
                                        <a:schemeClr val="accent2"/>
                                      </p:to>
                                    </p:animClr>
                                    <p:set>
                                      <p:cBhvr>
                                        <p:cTn id="15" dur="2000" fill="hold"/>
                                        <p:tgtEl>
                                          <p:spTgt spid="3"/>
                                        </p:tgtEl>
                                        <p:attrNameLst>
                                          <p:attrName>fill.type</p:attrName>
                                        </p:attrNameLst>
                                      </p:cBhvr>
                                      <p:to>
                                        <p:strVal val="solid"/>
                                      </p:to>
                                    </p:set>
                                    <p:set>
                                      <p:cBhvr>
                                        <p:cTn id="16" dur="2000" fill="hold"/>
                                        <p:tgtEl>
                                          <p:spTgt spid="3"/>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6"/>
                                        </p:tgtEl>
                                        <p:attrNameLst>
                                          <p:attrName>fillcolor</p:attrName>
                                        </p:attrNameLst>
                                      </p:cBhvr>
                                      <p:to>
                                        <a:schemeClr val="accent2"/>
                                      </p:to>
                                    </p:animClr>
                                    <p:set>
                                      <p:cBhvr>
                                        <p:cTn id="19" dur="2000" fill="hold"/>
                                        <p:tgtEl>
                                          <p:spTgt spid="6"/>
                                        </p:tgtEl>
                                        <p:attrNameLst>
                                          <p:attrName>fill.type</p:attrName>
                                        </p:attrNameLst>
                                      </p:cBhvr>
                                      <p:to>
                                        <p:strVal val="solid"/>
                                      </p:to>
                                    </p:set>
                                    <p:set>
                                      <p:cBhvr>
                                        <p:cTn id="20" dur="200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154DB2-A7F3-4C42-8FDF-65F9B5148C61}"/>
              </a:ext>
            </a:extLst>
          </p:cNvPr>
          <p:cNvSpPr/>
          <p:nvPr/>
        </p:nvSpPr>
        <p:spPr>
          <a:xfrm>
            <a:off x="286112" y="1587924"/>
            <a:ext cx="7009211" cy="3026470"/>
          </a:xfrm>
          <a:prstGeom prst="rect">
            <a:avLst/>
          </a:prstGeom>
          <a:solidFill>
            <a:schemeClr val="bg1"/>
          </a:solidFill>
        </p:spPr>
        <p:txBody>
          <a:bodyPr wrap="square">
            <a:spAutoFit/>
          </a:bodyPr>
          <a:lstStyle/>
          <a:p>
            <a:pPr marR="4110" algn="just"/>
            <a:r>
              <a:rPr lang="en-US" sz="4400" baseline="1950">
                <a:cs typeface="Calibri"/>
              </a:rPr>
              <a:t>7. Dalam</a:t>
            </a:r>
            <a:r>
              <a:rPr lang="en-US" sz="4400" spc="-9" baseline="1950">
                <a:cs typeface="Calibri"/>
              </a:rPr>
              <a:t> </a:t>
            </a:r>
            <a:r>
              <a:rPr lang="en-US" sz="4400" spc="-4" baseline="1950">
                <a:cs typeface="Calibri"/>
              </a:rPr>
              <a:t>h</a:t>
            </a:r>
            <a:r>
              <a:rPr lang="en-US" sz="4400" baseline="1950">
                <a:cs typeface="Calibri"/>
              </a:rPr>
              <a:t>al</a:t>
            </a:r>
            <a:r>
              <a:rPr lang="en-US" sz="4400" spc="9" baseline="1950">
                <a:cs typeface="Calibri"/>
              </a:rPr>
              <a:t> </a:t>
            </a:r>
            <a:r>
              <a:rPr lang="en-US" sz="4400" spc="-14" baseline="1950">
                <a:cs typeface="Calibri"/>
              </a:rPr>
              <a:t>t</a:t>
            </a:r>
            <a:r>
              <a:rPr lang="en-US" sz="4400" baseline="1950">
                <a:cs typeface="Calibri"/>
              </a:rPr>
              <a:t>e</a:t>
            </a:r>
            <a:r>
              <a:rPr lang="en-US" sz="4400" spc="-19" baseline="1950">
                <a:cs typeface="Calibri"/>
              </a:rPr>
              <a:t>r</a:t>
            </a:r>
            <a:r>
              <a:rPr lang="en-US" sz="4400" spc="-4" baseline="1950">
                <a:cs typeface="Calibri"/>
              </a:rPr>
              <a:t>d</a:t>
            </a:r>
            <a:r>
              <a:rPr lang="en-US" sz="4400" baseline="1950">
                <a:cs typeface="Calibri"/>
              </a:rPr>
              <a:t>a</a:t>
            </a:r>
            <a:r>
              <a:rPr lang="en-US" sz="4400" spc="-4" baseline="1950">
                <a:cs typeface="Calibri"/>
              </a:rPr>
              <a:t>p</a:t>
            </a:r>
            <a:r>
              <a:rPr lang="en-US" sz="4400" spc="-9" baseline="1950">
                <a:cs typeface="Calibri"/>
              </a:rPr>
              <a:t>a</a:t>
            </a:r>
            <a:r>
              <a:rPr lang="en-US" sz="4400" baseline="1950">
                <a:cs typeface="Calibri"/>
              </a:rPr>
              <a:t>t</a:t>
            </a:r>
            <a:r>
              <a:rPr lang="en-US" sz="4400" spc="29" baseline="1950">
                <a:cs typeface="Calibri"/>
              </a:rPr>
              <a:t> </a:t>
            </a:r>
            <a:r>
              <a:rPr lang="en-US" sz="4400" spc="-19" baseline="1950">
                <a:cs typeface="Calibri"/>
              </a:rPr>
              <a:t>r</a:t>
            </a:r>
            <a:r>
              <a:rPr lang="en-US" sz="4400" baseline="1950">
                <a:cs typeface="Calibri"/>
              </a:rPr>
              <a:t>a</a:t>
            </a:r>
            <a:r>
              <a:rPr lang="en-US" sz="4400" spc="-4" baseline="1950">
                <a:cs typeface="Calibri"/>
              </a:rPr>
              <a:t>n</a:t>
            </a:r>
            <a:r>
              <a:rPr lang="en-US" sz="4400" spc="-14" baseline="1950">
                <a:cs typeface="Calibri"/>
              </a:rPr>
              <a:t>c</a:t>
            </a:r>
            <a:r>
              <a:rPr lang="en-US" sz="4400" baseline="1950">
                <a:cs typeface="Calibri"/>
              </a:rPr>
              <a:t>a</a:t>
            </a:r>
            <a:r>
              <a:rPr lang="en-US" sz="4400" spc="-4" baseline="1950">
                <a:cs typeface="Calibri"/>
              </a:rPr>
              <a:t>n</a:t>
            </a:r>
            <a:r>
              <a:rPr lang="en-US" sz="4400" spc="-25" baseline="1950">
                <a:cs typeface="Calibri"/>
              </a:rPr>
              <a:t>g</a:t>
            </a:r>
            <a:r>
              <a:rPr lang="en-US" sz="4400" baseline="1950">
                <a:cs typeface="Calibri"/>
              </a:rPr>
              <a:t>an</a:t>
            </a:r>
            <a:r>
              <a:rPr lang="en-US" sz="4400" spc="4" baseline="1950">
                <a:cs typeface="Calibri"/>
              </a:rPr>
              <a:t> </a:t>
            </a:r>
            <a:r>
              <a:rPr lang="en-US" sz="4400" spc="-29" baseline="1950">
                <a:cs typeface="Calibri"/>
              </a:rPr>
              <a:t>P</a:t>
            </a:r>
            <a:r>
              <a:rPr lang="en-US" sz="4400" baseline="1950">
                <a:cs typeface="Calibri"/>
              </a:rPr>
              <a:t>e</a:t>
            </a:r>
            <a:r>
              <a:rPr lang="en-US" sz="4400" spc="-19" baseline="1950">
                <a:cs typeface="Calibri"/>
              </a:rPr>
              <a:t>r</a:t>
            </a:r>
            <a:r>
              <a:rPr lang="en-US" sz="4400" spc="-4" baseline="1950">
                <a:cs typeface="Calibri"/>
              </a:rPr>
              <a:t>d</a:t>
            </a:r>
            <a:r>
              <a:rPr lang="en-US" sz="4400" baseline="1950">
                <a:cs typeface="Calibri"/>
              </a:rPr>
              <a:t>es</a:t>
            </a:r>
            <a:r>
              <a:rPr lang="en-US" sz="4400" spc="9" baseline="1950">
                <a:cs typeface="Calibri"/>
              </a:rPr>
              <a:t> </a:t>
            </a:r>
            <a:r>
              <a:rPr lang="en-US" sz="4400" spc="-4" baseline="1950">
                <a:cs typeface="Calibri"/>
              </a:rPr>
              <a:t>p</a:t>
            </a:r>
            <a:r>
              <a:rPr lang="en-US" sz="4400" spc="-19" baseline="1950">
                <a:cs typeface="Calibri"/>
              </a:rPr>
              <a:t>r</a:t>
            </a:r>
            <a:r>
              <a:rPr lang="en-US" sz="4400" baseline="1950">
                <a:cs typeface="Calibri"/>
              </a:rPr>
              <a:t>a</a:t>
            </a:r>
            <a:r>
              <a:rPr lang="en-US" sz="4400" spc="-25" baseline="1950">
                <a:cs typeface="Calibri"/>
              </a:rPr>
              <a:t>k</a:t>
            </a:r>
            <a:r>
              <a:rPr lang="en-US" sz="4400" baseline="1950">
                <a:cs typeface="Calibri"/>
              </a:rPr>
              <a:t>a</a:t>
            </a:r>
            <a:r>
              <a:rPr lang="en-US" sz="4400" spc="-19" baseline="1950">
                <a:cs typeface="Calibri"/>
              </a:rPr>
              <a:t>r</a:t>
            </a:r>
            <a:r>
              <a:rPr lang="en-US" sz="4400" spc="4" baseline="1950">
                <a:cs typeface="Calibri"/>
              </a:rPr>
              <a:t>s</a:t>
            </a:r>
            <a:r>
              <a:rPr lang="en-US" sz="4400" baseline="1950">
                <a:cs typeface="Calibri"/>
              </a:rPr>
              <a:t>a</a:t>
            </a:r>
            <a:r>
              <a:rPr lang="en-US" sz="4400" spc="-4" baseline="1950">
                <a:cs typeface="Calibri"/>
              </a:rPr>
              <a:t> </a:t>
            </a:r>
            <a:r>
              <a:rPr lang="en-US" sz="4400" spc="-29" baseline="1950">
                <a:cs typeface="Calibri"/>
              </a:rPr>
              <a:t>P</a:t>
            </a:r>
            <a:r>
              <a:rPr lang="en-US" sz="4400" baseline="1950">
                <a:cs typeface="Calibri"/>
              </a:rPr>
              <a:t>e</a:t>
            </a:r>
            <a:r>
              <a:rPr lang="en-US" sz="4400" spc="-4" baseline="1950">
                <a:cs typeface="Calibri"/>
              </a:rPr>
              <a:t>md</a:t>
            </a:r>
            <a:r>
              <a:rPr lang="en-US" sz="4400" baseline="1950">
                <a:cs typeface="Calibri"/>
              </a:rPr>
              <a:t>es</a:t>
            </a:r>
            <a:r>
              <a:rPr lang="en-US" sz="4400" spc="9" baseline="1950">
                <a:cs typeface="Calibri"/>
              </a:rPr>
              <a:t> </a:t>
            </a:r>
            <a:r>
              <a:rPr lang="en-US" sz="4400" spc="-4" baseline="1950">
                <a:cs typeface="Calibri"/>
              </a:rPr>
              <a:t>d</a:t>
            </a:r>
            <a:r>
              <a:rPr lang="en-US" sz="4400" baseline="1950">
                <a:cs typeface="Calibri"/>
              </a:rPr>
              <a:t>an </a:t>
            </a:r>
            <a:r>
              <a:rPr lang="en-US" sz="4400" spc="-4" baseline="1950">
                <a:cs typeface="Calibri"/>
              </a:rPr>
              <a:t>u</a:t>
            </a:r>
            <a:r>
              <a:rPr lang="en-US" sz="4400" spc="4" baseline="1950">
                <a:cs typeface="Calibri"/>
              </a:rPr>
              <a:t>s</a:t>
            </a:r>
            <a:r>
              <a:rPr lang="en-US" sz="4400" spc="-4" baseline="1950">
                <a:cs typeface="Calibri"/>
              </a:rPr>
              <a:t>u</a:t>
            </a:r>
            <a:r>
              <a:rPr lang="en-US" sz="4400" baseline="1950">
                <a:cs typeface="Calibri"/>
              </a:rPr>
              <a:t>lan</a:t>
            </a:r>
            <a:r>
              <a:rPr lang="en-US" sz="4400" spc="14" baseline="1950">
                <a:cs typeface="Calibri"/>
              </a:rPr>
              <a:t> </a:t>
            </a:r>
            <a:r>
              <a:rPr lang="en-US" sz="4400" spc="4" baseline="1950">
                <a:cs typeface="Calibri"/>
              </a:rPr>
              <a:t>B</a:t>
            </a:r>
            <a:r>
              <a:rPr lang="en-US" sz="4400" spc="-4" baseline="1950">
                <a:cs typeface="Calibri"/>
              </a:rPr>
              <a:t>P</a:t>
            </a:r>
            <a:r>
              <a:rPr lang="en-US" sz="4400" baseline="1950">
                <a:cs typeface="Calibri"/>
              </a:rPr>
              <a:t>D</a:t>
            </a:r>
            <a:r>
              <a:rPr lang="en-US" sz="4400">
                <a:cs typeface="Calibri"/>
              </a:rPr>
              <a:t> </a:t>
            </a:r>
            <a:r>
              <a:rPr lang="en-US" sz="4400" spc="-4" baseline="1950">
                <a:cs typeface="Calibri"/>
              </a:rPr>
              <a:t>m</a:t>
            </a:r>
            <a:r>
              <a:rPr lang="en-US" sz="4400" baseline="1950">
                <a:cs typeface="Calibri"/>
              </a:rPr>
              <a:t>e</a:t>
            </a:r>
            <a:r>
              <a:rPr lang="en-US" sz="4400" spc="-4" baseline="1950">
                <a:cs typeface="Calibri"/>
              </a:rPr>
              <a:t>n</a:t>
            </a:r>
            <a:r>
              <a:rPr lang="en-US" sz="4400" spc="-14" baseline="1950">
                <a:cs typeface="Calibri"/>
              </a:rPr>
              <a:t>g</a:t>
            </a:r>
            <a:r>
              <a:rPr lang="en-US" sz="4400" baseline="1950">
                <a:cs typeface="Calibri"/>
              </a:rPr>
              <a:t>e</a:t>
            </a:r>
            <a:r>
              <a:rPr lang="en-US" sz="4400" spc="-4" baseline="1950">
                <a:cs typeface="Calibri"/>
              </a:rPr>
              <a:t>n</a:t>
            </a:r>
            <a:r>
              <a:rPr lang="en-US" sz="4400" baseline="1950">
                <a:cs typeface="Calibri"/>
              </a:rPr>
              <a:t>ai</a:t>
            </a:r>
            <a:r>
              <a:rPr lang="en-US" sz="4400" spc="19" baseline="1950">
                <a:cs typeface="Calibri"/>
              </a:rPr>
              <a:t> </a:t>
            </a:r>
            <a:r>
              <a:rPr lang="en-US" sz="4400" spc="-4" baseline="1950">
                <a:cs typeface="Calibri"/>
              </a:rPr>
              <a:t>h</a:t>
            </a:r>
            <a:r>
              <a:rPr lang="en-US" sz="4400" baseline="1950">
                <a:cs typeface="Calibri"/>
              </a:rPr>
              <a:t>al</a:t>
            </a:r>
            <a:r>
              <a:rPr lang="en-US" sz="4400" spc="9" baseline="1950">
                <a:cs typeface="Calibri"/>
              </a:rPr>
              <a:t> </a:t>
            </a:r>
            <a:r>
              <a:rPr lang="en-US" sz="4400" spc="-9" baseline="1950">
                <a:cs typeface="Calibri"/>
              </a:rPr>
              <a:t>yan</a:t>
            </a:r>
            <a:r>
              <a:rPr lang="en-US" sz="4400" baseline="1950">
                <a:cs typeface="Calibri"/>
              </a:rPr>
              <a:t>g</a:t>
            </a:r>
            <a:r>
              <a:rPr lang="en-US" sz="4400" spc="-4" baseline="1950">
                <a:cs typeface="Calibri"/>
              </a:rPr>
              <a:t> </a:t>
            </a:r>
            <a:r>
              <a:rPr lang="en-US" sz="4400" spc="4" baseline="1950">
                <a:cs typeface="Calibri"/>
              </a:rPr>
              <a:t>s</a:t>
            </a:r>
            <a:r>
              <a:rPr lang="en-US" sz="4400" baseline="1950">
                <a:cs typeface="Calibri"/>
              </a:rPr>
              <a:t>a</a:t>
            </a:r>
            <a:r>
              <a:rPr lang="en-US" sz="4400" spc="-4" baseline="1950">
                <a:cs typeface="Calibri"/>
              </a:rPr>
              <a:t>m</a:t>
            </a:r>
            <a:r>
              <a:rPr lang="en-US" sz="4400" baseline="1950">
                <a:cs typeface="Calibri"/>
              </a:rPr>
              <a:t>a</a:t>
            </a:r>
            <a:r>
              <a:rPr lang="en-US" sz="4400" spc="-4" baseline="1950">
                <a:cs typeface="Calibri"/>
              </a:rPr>
              <a:t> u</a:t>
            </a:r>
            <a:r>
              <a:rPr lang="en-US" sz="4400" spc="-14" baseline="1950">
                <a:cs typeface="Calibri"/>
              </a:rPr>
              <a:t>n</a:t>
            </a:r>
            <a:r>
              <a:rPr lang="en-US" sz="4400" baseline="1950">
                <a:cs typeface="Calibri"/>
              </a:rPr>
              <a:t>t</a:t>
            </a:r>
            <a:r>
              <a:rPr lang="en-US" sz="4400" spc="-4" baseline="1950">
                <a:cs typeface="Calibri"/>
              </a:rPr>
              <a:t>u</a:t>
            </a:r>
            <a:r>
              <a:rPr lang="en-US" sz="4400" baseline="1950">
                <a:cs typeface="Calibri"/>
              </a:rPr>
              <a:t>k</a:t>
            </a:r>
            <a:r>
              <a:rPr lang="en-US" sz="4400" spc="19" baseline="1950">
                <a:cs typeface="Calibri"/>
              </a:rPr>
              <a:t> </a:t>
            </a:r>
            <a:r>
              <a:rPr lang="en-US" sz="4400" spc="-4" baseline="1950">
                <a:cs typeface="Calibri"/>
              </a:rPr>
              <a:t>d</a:t>
            </a:r>
            <a:r>
              <a:rPr lang="en-US" sz="4400" baseline="1950">
                <a:cs typeface="Calibri"/>
              </a:rPr>
              <a:t>i</a:t>
            </a:r>
            <a:r>
              <a:rPr lang="en-US" sz="4400" spc="-4" baseline="1950">
                <a:cs typeface="Calibri"/>
              </a:rPr>
              <a:t>musyawarahkan</a:t>
            </a:r>
            <a:r>
              <a:rPr lang="en-US" sz="4400" spc="19" baseline="1950">
                <a:cs typeface="Calibri"/>
              </a:rPr>
              <a:t> </a:t>
            </a:r>
            <a:r>
              <a:rPr lang="en-US" sz="4400" spc="-4" baseline="1950">
                <a:cs typeface="Calibri"/>
              </a:rPr>
              <a:t>d</a:t>
            </a:r>
            <a:r>
              <a:rPr lang="en-US" sz="4400" baseline="1950">
                <a:cs typeface="Calibri"/>
              </a:rPr>
              <a:t>alam</a:t>
            </a:r>
            <a:r>
              <a:rPr lang="en-US" sz="4400" spc="-9" baseline="1950">
                <a:cs typeface="Calibri"/>
              </a:rPr>
              <a:t> </a:t>
            </a:r>
            <a:r>
              <a:rPr lang="en-US" sz="4400" spc="-4" baseline="1950">
                <a:cs typeface="Calibri"/>
              </a:rPr>
              <a:t>w</a:t>
            </a:r>
            <a:r>
              <a:rPr lang="en-US" sz="4400" baseline="1950">
                <a:cs typeface="Calibri"/>
              </a:rPr>
              <a:t>a</a:t>
            </a:r>
            <a:r>
              <a:rPr lang="en-US" sz="4400" spc="-14" baseline="1950">
                <a:cs typeface="Calibri"/>
              </a:rPr>
              <a:t>k</a:t>
            </a:r>
            <a:r>
              <a:rPr lang="en-US" sz="4400" baseline="1950">
                <a:cs typeface="Calibri"/>
              </a:rPr>
              <a:t>tu</a:t>
            </a:r>
            <a:r>
              <a:rPr lang="en-US" sz="4400" spc="9" baseline="1950">
                <a:cs typeface="Calibri"/>
              </a:rPr>
              <a:t> </a:t>
            </a:r>
            <a:r>
              <a:rPr lang="en-US" sz="4400" spc="-4" baseline="1950">
                <a:cs typeface="Calibri"/>
              </a:rPr>
              <a:t>yan</a:t>
            </a:r>
            <a:r>
              <a:rPr lang="en-US" sz="4400" baseline="1950">
                <a:cs typeface="Calibri"/>
              </a:rPr>
              <a:t>g</a:t>
            </a:r>
            <a:r>
              <a:rPr lang="en-US" sz="4400" spc="-4" baseline="1950">
                <a:cs typeface="Calibri"/>
              </a:rPr>
              <a:t> </a:t>
            </a:r>
            <a:r>
              <a:rPr lang="en-US" sz="4400" spc="4" baseline="1950">
                <a:cs typeface="Calibri"/>
              </a:rPr>
              <a:t>s</a:t>
            </a:r>
            <a:r>
              <a:rPr lang="en-US" sz="4400" baseline="1950">
                <a:cs typeface="Calibri"/>
              </a:rPr>
              <a:t>a</a:t>
            </a:r>
            <a:r>
              <a:rPr lang="en-US" sz="4400" spc="-4" baseline="1950">
                <a:cs typeface="Calibri"/>
              </a:rPr>
              <a:t>m</a:t>
            </a:r>
            <a:r>
              <a:rPr lang="en-US" sz="4400" baseline="1950">
                <a:cs typeface="Calibri"/>
              </a:rPr>
              <a:t>a,</a:t>
            </a:r>
            <a:r>
              <a:rPr lang="en-US" sz="4400" spc="-4" baseline="1950">
                <a:cs typeface="Calibri"/>
              </a:rPr>
              <a:t> m</a:t>
            </a:r>
            <a:r>
              <a:rPr lang="en-US" sz="4400" baseline="1950">
                <a:cs typeface="Calibri"/>
              </a:rPr>
              <a:t>a</a:t>
            </a:r>
            <a:r>
              <a:rPr lang="en-US" sz="4400" spc="-25" baseline="1950">
                <a:cs typeface="Calibri"/>
              </a:rPr>
              <a:t>k</a:t>
            </a:r>
            <a:r>
              <a:rPr lang="en-US" sz="4400" baseline="1950">
                <a:cs typeface="Calibri"/>
              </a:rPr>
              <a:t>a</a:t>
            </a:r>
            <a:r>
              <a:rPr lang="en-US" sz="4400">
                <a:cs typeface="Calibri"/>
              </a:rPr>
              <a:t> </a:t>
            </a:r>
            <a:r>
              <a:rPr lang="en-US" sz="4400" b="1" spc="-4" baseline="1950">
                <a:cs typeface="Calibri"/>
              </a:rPr>
              <a:t>d</a:t>
            </a:r>
            <a:r>
              <a:rPr lang="en-US" sz="4400" b="1" baseline="1950">
                <a:cs typeface="Calibri"/>
              </a:rPr>
              <a:t>i</a:t>
            </a:r>
            <a:r>
              <a:rPr lang="en-US" sz="4400" b="1" spc="-4" baseline="1950">
                <a:cs typeface="Calibri"/>
              </a:rPr>
              <a:t>d</a:t>
            </a:r>
            <a:r>
              <a:rPr lang="en-US" sz="4400" b="1" baseline="1950">
                <a:cs typeface="Calibri"/>
              </a:rPr>
              <a:t>a</a:t>
            </a:r>
            <a:r>
              <a:rPr lang="en-US" sz="4400" b="1" spc="-4" baseline="1950">
                <a:cs typeface="Calibri"/>
              </a:rPr>
              <a:t>hu</a:t>
            </a:r>
            <a:r>
              <a:rPr lang="en-US" sz="4400" b="1" baseline="1950">
                <a:cs typeface="Calibri"/>
              </a:rPr>
              <a:t>l</a:t>
            </a:r>
            <a:r>
              <a:rPr lang="en-US" sz="4400" b="1" spc="-4" baseline="1950">
                <a:cs typeface="Calibri"/>
              </a:rPr>
              <a:t>u</a:t>
            </a:r>
            <a:r>
              <a:rPr lang="en-US" sz="4400" b="1" spc="-25" baseline="1950">
                <a:cs typeface="Calibri"/>
              </a:rPr>
              <a:t>k</a:t>
            </a:r>
            <a:r>
              <a:rPr lang="en-US" sz="4400" b="1" baseline="1950">
                <a:cs typeface="Calibri"/>
              </a:rPr>
              <a:t>an</a:t>
            </a:r>
            <a:r>
              <a:rPr lang="en-US" sz="4400" b="1" spc="34" baseline="1950">
                <a:cs typeface="Calibri"/>
              </a:rPr>
              <a:t> </a:t>
            </a:r>
            <a:r>
              <a:rPr lang="en-US" sz="4400" b="1" spc="-19" baseline="1950">
                <a:cs typeface="Calibri"/>
              </a:rPr>
              <a:t>r</a:t>
            </a:r>
            <a:r>
              <a:rPr lang="en-US" sz="4400" b="1" baseline="1950">
                <a:cs typeface="Calibri"/>
              </a:rPr>
              <a:t>a</a:t>
            </a:r>
            <a:r>
              <a:rPr lang="en-US" sz="4400" b="1" spc="-4" baseline="1950">
                <a:cs typeface="Calibri"/>
              </a:rPr>
              <a:t>n</a:t>
            </a:r>
            <a:r>
              <a:rPr lang="en-US" sz="4400" b="1" spc="-14" baseline="1950">
                <a:cs typeface="Calibri"/>
              </a:rPr>
              <a:t>c</a:t>
            </a:r>
            <a:r>
              <a:rPr lang="en-US" sz="4400" b="1" baseline="1950">
                <a:cs typeface="Calibri"/>
              </a:rPr>
              <a:t>a</a:t>
            </a:r>
            <a:r>
              <a:rPr lang="en-US" sz="4400" b="1" spc="-4" baseline="1950">
                <a:cs typeface="Calibri"/>
              </a:rPr>
              <a:t>n</a:t>
            </a:r>
            <a:r>
              <a:rPr lang="en-US" sz="4400" b="1" spc="-25" baseline="1950">
                <a:cs typeface="Calibri"/>
              </a:rPr>
              <a:t>g</a:t>
            </a:r>
            <a:r>
              <a:rPr lang="en-US" sz="4400" b="1" baseline="1950">
                <a:cs typeface="Calibri"/>
              </a:rPr>
              <a:t>an </a:t>
            </a:r>
            <a:r>
              <a:rPr lang="en-US" sz="4400" b="1" spc="-29" baseline="1950">
                <a:cs typeface="Calibri"/>
              </a:rPr>
              <a:t>P</a:t>
            </a:r>
            <a:r>
              <a:rPr lang="en-US" sz="4400" b="1" baseline="1950">
                <a:cs typeface="Calibri"/>
              </a:rPr>
              <a:t>e</a:t>
            </a:r>
            <a:r>
              <a:rPr lang="en-US" sz="4400" b="1" spc="-19" baseline="1950">
                <a:cs typeface="Calibri"/>
              </a:rPr>
              <a:t>r</a:t>
            </a:r>
            <a:r>
              <a:rPr lang="en-US" sz="4400" b="1" spc="-4" baseline="1950">
                <a:cs typeface="Calibri"/>
              </a:rPr>
              <a:t>d</a:t>
            </a:r>
            <a:r>
              <a:rPr lang="en-US" sz="4400" b="1" baseline="1950">
                <a:cs typeface="Calibri"/>
              </a:rPr>
              <a:t>es</a:t>
            </a:r>
            <a:r>
              <a:rPr lang="en-US" sz="4400" b="1" spc="14" baseline="1950">
                <a:cs typeface="Calibri"/>
              </a:rPr>
              <a:t> </a:t>
            </a:r>
            <a:r>
              <a:rPr lang="en-US" sz="4400" b="1" spc="-4" baseline="1950">
                <a:cs typeface="Calibri"/>
              </a:rPr>
              <a:t>u</a:t>
            </a:r>
            <a:r>
              <a:rPr lang="en-US" sz="4400" b="1" spc="4" baseline="1950">
                <a:cs typeface="Calibri"/>
              </a:rPr>
              <a:t>s</a:t>
            </a:r>
            <a:r>
              <a:rPr lang="en-US" sz="4400" b="1" spc="-4" baseline="1950">
                <a:cs typeface="Calibri"/>
              </a:rPr>
              <a:t>u</a:t>
            </a:r>
            <a:r>
              <a:rPr lang="en-US" sz="4400" b="1" baseline="1950">
                <a:cs typeface="Calibri"/>
              </a:rPr>
              <a:t>lan</a:t>
            </a:r>
            <a:r>
              <a:rPr lang="en-US" sz="4400" b="1" spc="14" baseline="1950">
                <a:cs typeface="Calibri"/>
              </a:rPr>
              <a:t> </a:t>
            </a:r>
            <a:r>
              <a:rPr lang="en-US" sz="4400" b="1" spc="4" baseline="1950">
                <a:cs typeface="Calibri"/>
              </a:rPr>
              <a:t>B</a:t>
            </a:r>
            <a:r>
              <a:rPr lang="en-US" sz="4400" b="1" spc="-4" baseline="1950">
                <a:cs typeface="Calibri"/>
              </a:rPr>
              <a:t>P</a:t>
            </a:r>
            <a:r>
              <a:rPr lang="en-US" sz="4400" b="1" baseline="1950">
                <a:cs typeface="Calibri"/>
              </a:rPr>
              <a:t>D</a:t>
            </a:r>
            <a:endParaRPr lang="en-US" sz="4400" dirty="0">
              <a:solidFill>
                <a:schemeClr val="tx1">
                  <a:lumMod val="50000"/>
                </a:schemeClr>
              </a:solidFill>
              <a:cs typeface="Calibri"/>
            </a:endParaRPr>
          </a:p>
        </p:txBody>
      </p:sp>
      <p:sp>
        <p:nvSpPr>
          <p:cNvPr id="3" name="TextBox 2">
            <a:extLst>
              <a:ext uri="{FF2B5EF4-FFF2-40B4-BE49-F238E27FC236}">
                <a16:creationId xmlns:a16="http://schemas.microsoft.com/office/drawing/2014/main" xmlns="" id="{00D4DF46-D4ED-430F-8A97-FD3EE0C569BE}"/>
              </a:ext>
            </a:extLst>
          </p:cNvPr>
          <p:cNvSpPr txBox="1"/>
          <p:nvPr/>
        </p:nvSpPr>
        <p:spPr>
          <a:xfrm>
            <a:off x="7861853" y="2870327"/>
            <a:ext cx="2657139" cy="461665"/>
          </a:xfrm>
          <a:prstGeom prst="rect">
            <a:avLst/>
          </a:prstGeom>
          <a:solidFill>
            <a:schemeClr val="bg1"/>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TextBox 4">
            <a:extLst>
              <a:ext uri="{FF2B5EF4-FFF2-40B4-BE49-F238E27FC236}">
                <a16:creationId xmlns:a16="http://schemas.microsoft.com/office/drawing/2014/main" xmlns="" id="{91374117-65B7-491D-8076-0BDFDBAADE67}"/>
              </a:ext>
            </a:extLst>
          </p:cNvPr>
          <p:cNvSpPr txBox="1"/>
          <p:nvPr/>
        </p:nvSpPr>
        <p:spPr>
          <a:xfrm>
            <a:off x="7861853" y="4507356"/>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6" name="TextBox 5">
            <a:extLst>
              <a:ext uri="{FF2B5EF4-FFF2-40B4-BE49-F238E27FC236}">
                <a16:creationId xmlns:a16="http://schemas.microsoft.com/office/drawing/2014/main" xmlns="" id="{54B27159-4D5A-409E-AD22-7A0F2529161F}"/>
              </a:ext>
            </a:extLst>
          </p:cNvPr>
          <p:cNvSpPr txBox="1"/>
          <p:nvPr/>
        </p:nvSpPr>
        <p:spPr>
          <a:xfrm>
            <a:off x="7861853" y="3677531"/>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TextBox 6">
            <a:extLst>
              <a:ext uri="{FF2B5EF4-FFF2-40B4-BE49-F238E27FC236}">
                <a16:creationId xmlns:a16="http://schemas.microsoft.com/office/drawing/2014/main" xmlns="" id="{4EC2B55F-BACC-4ED1-A258-8A86AE5DDD1B}"/>
              </a:ext>
            </a:extLst>
          </p:cNvPr>
          <p:cNvSpPr txBox="1"/>
          <p:nvPr/>
        </p:nvSpPr>
        <p:spPr>
          <a:xfrm>
            <a:off x="7861853" y="1697366"/>
            <a:ext cx="3291464" cy="830997"/>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8" name="TextBox 7">
            <a:extLst>
              <a:ext uri="{FF2B5EF4-FFF2-40B4-BE49-F238E27FC236}">
                <a16:creationId xmlns:a16="http://schemas.microsoft.com/office/drawing/2014/main" xmlns="" id="{6E0664F9-DEB9-405E-B88A-6E7F8AD03E3C}"/>
              </a:ext>
            </a:extLst>
          </p:cNvPr>
          <p:cNvSpPr txBox="1"/>
          <p:nvPr/>
        </p:nvSpPr>
        <p:spPr>
          <a:xfrm>
            <a:off x="7861853" y="1035006"/>
            <a:ext cx="3668631"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178013680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8"/>
                                        </p:tgtEl>
                                        <p:attrNameLst>
                                          <p:attrName>fillcolor</p:attrName>
                                        </p:attrNameLst>
                                      </p:cBhvr>
                                      <p:to>
                                        <a:schemeClr val="accent2"/>
                                      </p:to>
                                    </p:animClr>
                                    <p:set>
                                      <p:cBhvr>
                                        <p:cTn id="7" dur="2000" fill="hold"/>
                                        <p:tgtEl>
                                          <p:spTgt spid="8"/>
                                        </p:tgtEl>
                                        <p:attrNameLst>
                                          <p:attrName>fill.type</p:attrName>
                                        </p:attrNameLst>
                                      </p:cBhvr>
                                      <p:to>
                                        <p:strVal val="solid"/>
                                      </p:to>
                                    </p:set>
                                    <p:set>
                                      <p:cBhvr>
                                        <p:cTn id="8" dur="2000" fill="hold"/>
                                        <p:tgtEl>
                                          <p:spTgt spid="8"/>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chemeClr val="accent2"/>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6"/>
                                        </p:tgtEl>
                                        <p:attrNameLst>
                                          <p:attrName>fillcolor</p:attrName>
                                        </p:attrNameLst>
                                      </p:cBhvr>
                                      <p:to>
                                        <a:schemeClr val="accent2"/>
                                      </p:to>
                                    </p:animClr>
                                    <p:set>
                                      <p:cBhvr>
                                        <p:cTn id="15" dur="2000" fill="hold"/>
                                        <p:tgtEl>
                                          <p:spTgt spid="6"/>
                                        </p:tgtEl>
                                        <p:attrNameLst>
                                          <p:attrName>fill.type</p:attrName>
                                        </p:attrNameLst>
                                      </p:cBhvr>
                                      <p:to>
                                        <p:strVal val="solid"/>
                                      </p:to>
                                    </p:set>
                                    <p:set>
                                      <p:cBhvr>
                                        <p:cTn id="16" dur="2000" fill="hold"/>
                                        <p:tgtEl>
                                          <p:spTgt spid="6"/>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5"/>
                                        </p:tgtEl>
                                        <p:attrNameLst>
                                          <p:attrName>fillcolor</p:attrName>
                                        </p:attrNameLst>
                                      </p:cBhvr>
                                      <p:to>
                                        <a:schemeClr val="accent2"/>
                                      </p:to>
                                    </p:animClr>
                                    <p:set>
                                      <p:cBhvr>
                                        <p:cTn id="19" dur="2000" fill="hold"/>
                                        <p:tgtEl>
                                          <p:spTgt spid="5"/>
                                        </p:tgtEl>
                                        <p:attrNameLst>
                                          <p:attrName>fill.type</p:attrName>
                                        </p:attrNameLst>
                                      </p:cBhvr>
                                      <p:to>
                                        <p:strVal val="solid"/>
                                      </p:to>
                                    </p:set>
                                    <p:set>
                                      <p:cBhvr>
                                        <p:cTn id="20" dur="2000"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A154DB2-A7F3-4C42-8FDF-65F9B5148C61}"/>
              </a:ext>
            </a:extLst>
          </p:cNvPr>
          <p:cNvSpPr/>
          <p:nvPr/>
        </p:nvSpPr>
        <p:spPr>
          <a:xfrm>
            <a:off x="286112" y="1752551"/>
            <a:ext cx="7009211" cy="2123658"/>
          </a:xfrm>
          <a:prstGeom prst="rect">
            <a:avLst/>
          </a:prstGeom>
          <a:solidFill>
            <a:schemeClr val="bg1"/>
          </a:solidFill>
        </p:spPr>
        <p:txBody>
          <a:bodyPr wrap="square">
            <a:spAutoFit/>
          </a:bodyPr>
          <a:lstStyle/>
          <a:p>
            <a:pPr marL="12700" algn="just">
              <a:spcBef>
                <a:spcPts val="80"/>
              </a:spcBef>
            </a:pPr>
            <a:r>
              <a:rPr lang="sv-SE" sz="4400" spc="4" baseline="1950">
                <a:solidFill>
                  <a:schemeClr val="tx1">
                    <a:lumMod val="50000"/>
                  </a:schemeClr>
                </a:solidFill>
                <a:cs typeface="Calibri"/>
              </a:rPr>
              <a:t>8. R</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n</a:t>
            </a:r>
            <a:r>
              <a:rPr lang="sv-SE" sz="4400" spc="-14" baseline="1950">
                <a:solidFill>
                  <a:schemeClr val="tx1">
                    <a:lumMod val="50000"/>
                  </a:schemeClr>
                </a:solidFill>
                <a:cs typeface="Calibri"/>
              </a:rPr>
              <a:t>c</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n</a:t>
            </a:r>
            <a:r>
              <a:rPr lang="sv-SE" sz="4400" spc="-25" baseline="1950">
                <a:solidFill>
                  <a:schemeClr val="tx1">
                    <a:lumMod val="50000"/>
                  </a:schemeClr>
                </a:solidFill>
                <a:cs typeface="Calibri"/>
              </a:rPr>
              <a:t>g</a:t>
            </a:r>
            <a:r>
              <a:rPr lang="sv-SE" sz="4400" baseline="1950">
                <a:solidFill>
                  <a:schemeClr val="tx1">
                    <a:lumMod val="50000"/>
                  </a:schemeClr>
                </a:solidFill>
                <a:cs typeface="Calibri"/>
              </a:rPr>
              <a:t>an</a:t>
            </a:r>
            <a:r>
              <a:rPr lang="sv-SE" sz="4400" spc="14" baseline="1950">
                <a:solidFill>
                  <a:schemeClr val="tx1">
                    <a:lumMod val="50000"/>
                  </a:schemeClr>
                </a:solidFill>
                <a:cs typeface="Calibri"/>
              </a:rPr>
              <a:t> </a:t>
            </a:r>
            <a:r>
              <a:rPr lang="sv-SE" sz="4400" spc="-29" baseline="1950">
                <a:solidFill>
                  <a:schemeClr val="tx1">
                    <a:lumMod val="50000"/>
                  </a:schemeClr>
                </a:solidFill>
                <a:cs typeface="Calibri"/>
              </a:rPr>
              <a:t>P</a:t>
            </a:r>
            <a:r>
              <a:rPr lang="sv-SE" sz="4400" baseline="1950">
                <a:solidFill>
                  <a:schemeClr val="tx1">
                    <a:lumMod val="50000"/>
                  </a:schemeClr>
                </a:solidFill>
                <a:cs typeface="Calibri"/>
              </a:rPr>
              <a:t>e</a:t>
            </a:r>
            <a:r>
              <a:rPr lang="sv-SE" sz="4400" spc="-19" baseline="1950">
                <a:solidFill>
                  <a:schemeClr val="tx1">
                    <a:lumMod val="50000"/>
                  </a:schemeClr>
                </a:solidFill>
                <a:cs typeface="Calibri"/>
              </a:rPr>
              <a:t>r</a:t>
            </a:r>
            <a:r>
              <a:rPr lang="sv-SE" sz="4400" spc="-9" baseline="1950">
                <a:solidFill>
                  <a:schemeClr val="tx1">
                    <a:lumMod val="50000"/>
                  </a:schemeClr>
                </a:solidFill>
                <a:cs typeface="Calibri"/>
              </a:rPr>
              <a:t>a</a:t>
            </a:r>
            <a:r>
              <a:rPr lang="sv-SE" sz="4400" baseline="1950">
                <a:solidFill>
                  <a:schemeClr val="tx1">
                    <a:lumMod val="50000"/>
                  </a:schemeClr>
                </a:solidFill>
                <a:cs typeface="Calibri"/>
              </a:rPr>
              <a:t>t</a:t>
            </a:r>
            <a:r>
              <a:rPr lang="sv-SE" sz="4400" spc="-4" baseline="1950">
                <a:solidFill>
                  <a:schemeClr val="tx1">
                    <a:lumMod val="50000"/>
                  </a:schemeClr>
                </a:solidFill>
                <a:cs typeface="Calibri"/>
              </a:rPr>
              <a:t>u</a:t>
            </a:r>
            <a:r>
              <a:rPr lang="sv-SE" sz="4400" spc="-19" baseline="1950">
                <a:solidFill>
                  <a:schemeClr val="tx1">
                    <a:lumMod val="50000"/>
                  </a:schemeClr>
                </a:solidFill>
                <a:cs typeface="Calibri"/>
              </a:rPr>
              <a:t>r</a:t>
            </a:r>
            <a:r>
              <a:rPr lang="sv-SE" sz="4400" baseline="1950">
                <a:solidFill>
                  <a:schemeClr val="tx1">
                    <a:lumMod val="50000"/>
                  </a:schemeClr>
                </a:solidFill>
                <a:cs typeface="Calibri"/>
              </a:rPr>
              <a:t>an De</a:t>
            </a:r>
            <a:r>
              <a:rPr lang="sv-SE" sz="4400" spc="4" baseline="1950">
                <a:solidFill>
                  <a:schemeClr val="tx1">
                    <a:lumMod val="50000"/>
                  </a:schemeClr>
                </a:solidFill>
                <a:cs typeface="Calibri"/>
              </a:rPr>
              <a:t>s</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 w</a:t>
            </a:r>
            <a:r>
              <a:rPr lang="sv-SE" sz="4400" baseline="1950">
                <a:solidFill>
                  <a:schemeClr val="tx1">
                    <a:lumMod val="50000"/>
                  </a:schemeClr>
                </a:solidFill>
                <a:cs typeface="Calibri"/>
              </a:rPr>
              <a:t>ajib</a:t>
            </a:r>
            <a:r>
              <a:rPr lang="sv-SE" sz="4400" spc="-9" baseline="1950">
                <a:solidFill>
                  <a:schemeClr val="tx1">
                    <a:lumMod val="50000"/>
                  </a:schemeClr>
                </a:solidFill>
                <a:cs typeface="Calibri"/>
              </a:rPr>
              <a:t> </a:t>
            </a:r>
            <a:r>
              <a:rPr lang="sv-SE" sz="4400" spc="-4" baseline="1950">
                <a:solidFill>
                  <a:schemeClr val="tx1">
                    <a:lumMod val="50000"/>
                  </a:schemeClr>
                </a:solidFill>
                <a:cs typeface="Calibri"/>
              </a:rPr>
              <a:t>d</a:t>
            </a:r>
            <a:r>
              <a:rPr lang="sv-SE" sz="4400" baseline="1950">
                <a:solidFill>
                  <a:schemeClr val="tx1">
                    <a:lumMod val="50000"/>
                  </a:schemeClr>
                </a:solidFill>
                <a:cs typeface="Calibri"/>
              </a:rPr>
              <a:t>i</a:t>
            </a:r>
            <a:r>
              <a:rPr lang="sv-SE" sz="4400" spc="-50" baseline="1950">
                <a:solidFill>
                  <a:schemeClr val="tx1">
                    <a:lumMod val="50000"/>
                  </a:schemeClr>
                </a:solidFill>
                <a:cs typeface="Calibri"/>
              </a:rPr>
              <a:t>k</a:t>
            </a:r>
            <a:r>
              <a:rPr lang="sv-SE" sz="4400" spc="4" baseline="1950">
                <a:solidFill>
                  <a:schemeClr val="tx1">
                    <a:lumMod val="50000"/>
                  </a:schemeClr>
                </a:solidFill>
                <a:cs typeface="Calibri"/>
              </a:rPr>
              <a:t>o</a:t>
            </a:r>
            <a:r>
              <a:rPr lang="sv-SE" sz="4400" spc="-4" baseline="1950">
                <a:solidFill>
                  <a:schemeClr val="tx1">
                    <a:lumMod val="50000"/>
                  </a:schemeClr>
                </a:solidFill>
                <a:cs typeface="Calibri"/>
              </a:rPr>
              <a:t>n</a:t>
            </a:r>
            <a:r>
              <a:rPr lang="sv-SE" sz="4400" spc="4" baseline="1950">
                <a:solidFill>
                  <a:schemeClr val="tx1">
                    <a:lumMod val="50000"/>
                  </a:schemeClr>
                </a:solidFill>
                <a:cs typeface="Calibri"/>
              </a:rPr>
              <a:t>s</a:t>
            </a:r>
            <a:r>
              <a:rPr lang="sv-SE" sz="4400" spc="-4" baseline="1950">
                <a:solidFill>
                  <a:schemeClr val="tx1">
                    <a:lumMod val="50000"/>
                  </a:schemeClr>
                </a:solidFill>
                <a:cs typeface="Calibri"/>
              </a:rPr>
              <a:t>u</a:t>
            </a:r>
            <a:r>
              <a:rPr lang="sv-SE" sz="4400" baseline="1950">
                <a:solidFill>
                  <a:schemeClr val="tx1">
                    <a:lumMod val="50000"/>
                  </a:schemeClr>
                </a:solidFill>
                <a:cs typeface="Calibri"/>
              </a:rPr>
              <a:t>l</a:t>
            </a:r>
            <a:r>
              <a:rPr lang="sv-SE" sz="4400" spc="-14" baseline="1950">
                <a:solidFill>
                  <a:schemeClr val="tx1">
                    <a:lumMod val="50000"/>
                  </a:schemeClr>
                </a:solidFill>
                <a:cs typeface="Calibri"/>
              </a:rPr>
              <a:t>t</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s</a:t>
            </a:r>
            <a:r>
              <a:rPr lang="sv-SE" sz="4400" baseline="1950">
                <a:solidFill>
                  <a:schemeClr val="tx1">
                    <a:lumMod val="50000"/>
                  </a:schemeClr>
                </a:solidFill>
                <a:cs typeface="Calibri"/>
              </a:rPr>
              <a:t>i</a:t>
            </a:r>
            <a:r>
              <a:rPr lang="sv-SE" sz="4400" spc="-25" baseline="1950">
                <a:solidFill>
                  <a:schemeClr val="tx1">
                    <a:lumMod val="50000"/>
                  </a:schemeClr>
                </a:solidFill>
                <a:cs typeface="Calibri"/>
              </a:rPr>
              <a:t>k</a:t>
            </a:r>
            <a:r>
              <a:rPr lang="sv-SE" sz="4400" baseline="1950">
                <a:solidFill>
                  <a:schemeClr val="tx1">
                    <a:lumMod val="50000"/>
                  </a:schemeClr>
                </a:solidFill>
                <a:cs typeface="Calibri"/>
              </a:rPr>
              <a:t>an</a:t>
            </a:r>
            <a:r>
              <a:rPr lang="sv-SE" sz="4400" spc="24" baseline="1950">
                <a:solidFill>
                  <a:schemeClr val="tx1">
                    <a:lumMod val="50000"/>
                  </a:schemeClr>
                </a:solidFill>
                <a:cs typeface="Calibri"/>
              </a:rPr>
              <a:t> </a:t>
            </a:r>
            <a:r>
              <a:rPr lang="sv-SE" sz="4400" spc="-50" baseline="1950">
                <a:solidFill>
                  <a:schemeClr val="tx1">
                    <a:lumMod val="50000"/>
                  </a:schemeClr>
                </a:solidFill>
                <a:cs typeface="Calibri"/>
              </a:rPr>
              <a:t>k</a:t>
            </a:r>
            <a:r>
              <a:rPr lang="sv-SE" sz="4400" baseline="1950">
                <a:solidFill>
                  <a:schemeClr val="tx1">
                    <a:lumMod val="50000"/>
                  </a:schemeClr>
                </a:solidFill>
                <a:cs typeface="Calibri"/>
              </a:rPr>
              <a:t>e</a:t>
            </a:r>
            <a:r>
              <a:rPr lang="sv-SE" sz="4400" spc="-4" baseline="1950">
                <a:solidFill>
                  <a:schemeClr val="tx1">
                    <a:lumMod val="50000"/>
                  </a:schemeClr>
                </a:solidFill>
                <a:cs typeface="Calibri"/>
              </a:rPr>
              <a:t>p</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d</a:t>
            </a:r>
            <a:r>
              <a:rPr lang="sv-SE" sz="4400" baseline="1950">
                <a:solidFill>
                  <a:schemeClr val="tx1">
                    <a:lumMod val="50000"/>
                  </a:schemeClr>
                </a:solidFill>
                <a:cs typeface="Calibri"/>
              </a:rPr>
              <a:t>a</a:t>
            </a:r>
            <a:r>
              <a:rPr lang="sv-SE" sz="4400" spc="29" baseline="1950">
                <a:solidFill>
                  <a:schemeClr val="tx1">
                    <a:lumMod val="50000"/>
                  </a:schemeClr>
                </a:solidFill>
                <a:cs typeface="Calibri"/>
              </a:rPr>
              <a:t> </a:t>
            </a:r>
            <a:r>
              <a:rPr lang="sv-SE" sz="4400" spc="-4" baseline="1950">
                <a:solidFill>
                  <a:schemeClr val="tx1">
                    <a:lumMod val="50000"/>
                  </a:schemeClr>
                </a:solidFill>
                <a:cs typeface="Calibri"/>
              </a:rPr>
              <a:t>m</a:t>
            </a:r>
            <a:r>
              <a:rPr lang="sv-SE" sz="4400" baseline="1950">
                <a:solidFill>
                  <a:schemeClr val="tx1">
                    <a:lumMod val="50000"/>
                  </a:schemeClr>
                </a:solidFill>
                <a:cs typeface="Calibri"/>
              </a:rPr>
              <a:t>a</a:t>
            </a:r>
            <a:r>
              <a:rPr lang="sv-SE" sz="4400" spc="-19" baseline="1950">
                <a:solidFill>
                  <a:schemeClr val="tx1">
                    <a:lumMod val="50000"/>
                  </a:schemeClr>
                </a:solidFill>
                <a:cs typeface="Calibri"/>
              </a:rPr>
              <a:t>sy</a:t>
            </a:r>
            <a:r>
              <a:rPr lang="sv-SE" sz="4400" baseline="1950">
                <a:solidFill>
                  <a:schemeClr val="tx1">
                    <a:lumMod val="50000"/>
                  </a:schemeClr>
                </a:solidFill>
                <a:cs typeface="Calibri"/>
              </a:rPr>
              <a:t>a</a:t>
            </a:r>
            <a:r>
              <a:rPr lang="sv-SE" sz="4400" spc="-19" baseline="1950">
                <a:solidFill>
                  <a:schemeClr val="tx1">
                    <a:lumMod val="50000"/>
                  </a:schemeClr>
                </a:solidFill>
                <a:cs typeface="Calibri"/>
              </a:rPr>
              <a:t>r</a:t>
            </a:r>
            <a:r>
              <a:rPr lang="sv-SE" sz="4400" baseline="1950">
                <a:solidFill>
                  <a:schemeClr val="tx1">
                    <a:lumMod val="50000"/>
                  </a:schemeClr>
                </a:solidFill>
                <a:cs typeface="Calibri"/>
              </a:rPr>
              <a:t>a</a:t>
            </a:r>
            <a:r>
              <a:rPr lang="sv-SE" sz="4400" spc="-25" baseline="1950">
                <a:solidFill>
                  <a:schemeClr val="tx1">
                    <a:lumMod val="50000"/>
                  </a:schemeClr>
                </a:solidFill>
                <a:cs typeface="Calibri"/>
              </a:rPr>
              <a:t>k</a:t>
            </a:r>
            <a:r>
              <a:rPr lang="sv-SE" sz="4400" spc="-9" baseline="1950">
                <a:solidFill>
                  <a:schemeClr val="tx1">
                    <a:lumMod val="50000"/>
                  </a:schemeClr>
                </a:solidFill>
                <a:cs typeface="Calibri"/>
              </a:rPr>
              <a:t>a</a:t>
            </a:r>
            <a:r>
              <a:rPr lang="sv-SE" sz="4400" baseline="1950">
                <a:solidFill>
                  <a:schemeClr val="tx1">
                    <a:lumMod val="50000"/>
                  </a:schemeClr>
                </a:solidFill>
                <a:cs typeface="Calibri"/>
              </a:rPr>
              <a:t>t</a:t>
            </a:r>
            <a:r>
              <a:rPr lang="sv-SE" sz="4400" spc="-4" baseline="1950">
                <a:solidFill>
                  <a:schemeClr val="tx1">
                    <a:lumMod val="50000"/>
                  </a:schemeClr>
                </a:solidFill>
                <a:cs typeface="Calibri"/>
              </a:rPr>
              <a:t> d</a:t>
            </a:r>
            <a:r>
              <a:rPr lang="sv-SE" sz="4400" baseline="1950">
                <a:solidFill>
                  <a:schemeClr val="tx1">
                    <a:lumMod val="50000"/>
                  </a:schemeClr>
                </a:solidFill>
                <a:cs typeface="Calibri"/>
              </a:rPr>
              <a:t>e</a:t>
            </a:r>
            <a:r>
              <a:rPr lang="sv-SE" sz="4400" spc="4" baseline="1950">
                <a:solidFill>
                  <a:schemeClr val="tx1">
                    <a:lumMod val="50000"/>
                  </a:schemeClr>
                </a:solidFill>
                <a:cs typeface="Calibri"/>
              </a:rPr>
              <a:t>s</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 </a:t>
            </a:r>
            <a:r>
              <a:rPr lang="sv-SE" sz="4400" spc="-4" baseline="1950">
                <a:solidFill>
                  <a:schemeClr val="tx1">
                    <a:lumMod val="50000"/>
                  </a:schemeClr>
                </a:solidFill>
                <a:cs typeface="Calibri"/>
              </a:rPr>
              <a:t>d</a:t>
            </a:r>
            <a:r>
              <a:rPr lang="sv-SE" sz="4400" baseline="1950">
                <a:solidFill>
                  <a:schemeClr val="tx1">
                    <a:lumMod val="50000"/>
                  </a:schemeClr>
                </a:solidFill>
                <a:cs typeface="Calibri"/>
              </a:rPr>
              <a:t>an</a:t>
            </a:r>
            <a:r>
              <a:rPr lang="sv-SE" sz="4400">
                <a:solidFill>
                  <a:schemeClr val="tx1">
                    <a:lumMod val="50000"/>
                  </a:schemeClr>
                </a:solidFill>
                <a:cs typeface="Calibri"/>
              </a:rPr>
              <a:t> </a:t>
            </a:r>
            <a:r>
              <a:rPr lang="sv-SE" sz="4400" spc="-4" baseline="1950">
                <a:solidFill>
                  <a:schemeClr val="tx1">
                    <a:lumMod val="50000"/>
                  </a:schemeClr>
                </a:solidFill>
                <a:cs typeface="Calibri"/>
              </a:rPr>
              <a:t>d</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p</a:t>
            </a:r>
            <a:r>
              <a:rPr lang="sv-SE" sz="4400" spc="-9" baseline="1950">
                <a:solidFill>
                  <a:schemeClr val="tx1">
                    <a:lumMod val="50000"/>
                  </a:schemeClr>
                </a:solidFill>
                <a:cs typeface="Calibri"/>
              </a:rPr>
              <a:t>a</a:t>
            </a:r>
            <a:r>
              <a:rPr lang="sv-SE" sz="4400" baseline="1950">
                <a:solidFill>
                  <a:schemeClr val="tx1">
                    <a:lumMod val="50000"/>
                  </a:schemeClr>
                </a:solidFill>
                <a:cs typeface="Calibri"/>
              </a:rPr>
              <a:t>t</a:t>
            </a:r>
            <a:r>
              <a:rPr lang="sv-SE" sz="4400" spc="19" baseline="1950">
                <a:solidFill>
                  <a:schemeClr val="tx1">
                    <a:lumMod val="50000"/>
                  </a:schemeClr>
                </a:solidFill>
                <a:cs typeface="Calibri"/>
              </a:rPr>
              <a:t> </a:t>
            </a:r>
            <a:r>
              <a:rPr lang="sv-SE" sz="4400" spc="-4" baseline="1950">
                <a:solidFill>
                  <a:schemeClr val="tx1">
                    <a:lumMod val="50000"/>
                  </a:schemeClr>
                </a:solidFill>
                <a:cs typeface="Calibri"/>
              </a:rPr>
              <a:t>d</a:t>
            </a:r>
            <a:r>
              <a:rPr lang="sv-SE" sz="4400" baseline="1950">
                <a:solidFill>
                  <a:schemeClr val="tx1">
                    <a:lumMod val="50000"/>
                  </a:schemeClr>
                </a:solidFill>
                <a:cs typeface="Calibri"/>
              </a:rPr>
              <a:t>i</a:t>
            </a:r>
            <a:r>
              <a:rPr lang="sv-SE" sz="4400" spc="-50" baseline="1950">
                <a:solidFill>
                  <a:schemeClr val="tx1">
                    <a:lumMod val="50000"/>
                  </a:schemeClr>
                </a:solidFill>
                <a:cs typeface="Calibri"/>
              </a:rPr>
              <a:t>k</a:t>
            </a:r>
            <a:r>
              <a:rPr lang="sv-SE" sz="4400" spc="4" baseline="1950">
                <a:solidFill>
                  <a:schemeClr val="tx1">
                    <a:lumMod val="50000"/>
                  </a:schemeClr>
                </a:solidFill>
                <a:cs typeface="Calibri"/>
              </a:rPr>
              <a:t>o</a:t>
            </a:r>
            <a:r>
              <a:rPr lang="sv-SE" sz="4400" spc="-4" baseline="1950">
                <a:solidFill>
                  <a:schemeClr val="tx1">
                    <a:lumMod val="50000"/>
                  </a:schemeClr>
                </a:solidFill>
                <a:cs typeface="Calibri"/>
              </a:rPr>
              <a:t>n</a:t>
            </a:r>
            <a:r>
              <a:rPr lang="sv-SE" sz="4400" spc="4" baseline="1950">
                <a:solidFill>
                  <a:schemeClr val="tx1">
                    <a:lumMod val="50000"/>
                  </a:schemeClr>
                </a:solidFill>
                <a:cs typeface="Calibri"/>
              </a:rPr>
              <a:t>s</a:t>
            </a:r>
            <a:r>
              <a:rPr lang="sv-SE" sz="4400" spc="-4" baseline="1950">
                <a:solidFill>
                  <a:schemeClr val="tx1">
                    <a:lumMod val="50000"/>
                  </a:schemeClr>
                </a:solidFill>
                <a:cs typeface="Calibri"/>
              </a:rPr>
              <a:t>u</a:t>
            </a:r>
            <a:r>
              <a:rPr lang="sv-SE" sz="4400" baseline="1950">
                <a:solidFill>
                  <a:schemeClr val="tx1">
                    <a:lumMod val="50000"/>
                  </a:schemeClr>
                </a:solidFill>
                <a:cs typeface="Calibri"/>
              </a:rPr>
              <a:t>l</a:t>
            </a:r>
            <a:r>
              <a:rPr lang="sv-SE" sz="4400" spc="-14" baseline="1950">
                <a:solidFill>
                  <a:schemeClr val="tx1">
                    <a:lumMod val="50000"/>
                  </a:schemeClr>
                </a:solidFill>
                <a:cs typeface="Calibri"/>
              </a:rPr>
              <a:t>t</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s</a:t>
            </a:r>
            <a:r>
              <a:rPr lang="sv-SE" sz="4400" baseline="1950">
                <a:solidFill>
                  <a:schemeClr val="tx1">
                    <a:lumMod val="50000"/>
                  </a:schemeClr>
                </a:solidFill>
                <a:cs typeface="Calibri"/>
              </a:rPr>
              <a:t>i</a:t>
            </a:r>
            <a:r>
              <a:rPr lang="sv-SE" sz="4400" spc="-25" baseline="1950">
                <a:solidFill>
                  <a:schemeClr val="tx1">
                    <a:lumMod val="50000"/>
                  </a:schemeClr>
                </a:solidFill>
                <a:cs typeface="Calibri"/>
              </a:rPr>
              <a:t>k</a:t>
            </a:r>
            <a:r>
              <a:rPr lang="sv-SE" sz="4400" baseline="1950">
                <a:solidFill>
                  <a:schemeClr val="tx1">
                    <a:lumMod val="50000"/>
                  </a:schemeClr>
                </a:solidFill>
                <a:cs typeface="Calibri"/>
              </a:rPr>
              <a:t>an</a:t>
            </a:r>
            <a:r>
              <a:rPr lang="sv-SE" sz="4400" spc="14" baseline="1950">
                <a:solidFill>
                  <a:schemeClr val="tx1">
                    <a:lumMod val="50000"/>
                  </a:schemeClr>
                </a:solidFill>
                <a:cs typeface="Calibri"/>
              </a:rPr>
              <a:t> </a:t>
            </a:r>
            <a:r>
              <a:rPr lang="sv-SE" sz="4400" spc="-50" baseline="1950">
                <a:solidFill>
                  <a:schemeClr val="tx1">
                    <a:lumMod val="50000"/>
                  </a:schemeClr>
                </a:solidFill>
                <a:cs typeface="Calibri"/>
              </a:rPr>
              <a:t>k</a:t>
            </a:r>
            <a:r>
              <a:rPr lang="sv-SE" sz="4400" baseline="1950">
                <a:solidFill>
                  <a:schemeClr val="tx1">
                    <a:lumMod val="50000"/>
                  </a:schemeClr>
                </a:solidFill>
                <a:cs typeface="Calibri"/>
              </a:rPr>
              <a:t>e</a:t>
            </a:r>
            <a:r>
              <a:rPr lang="sv-SE" sz="4400" spc="-4" baseline="1950">
                <a:solidFill>
                  <a:schemeClr val="tx1">
                    <a:lumMod val="50000"/>
                  </a:schemeClr>
                </a:solidFill>
                <a:cs typeface="Calibri"/>
              </a:rPr>
              <a:t>p</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d</a:t>
            </a:r>
            <a:r>
              <a:rPr lang="sv-SE" sz="4400" baseline="1950">
                <a:solidFill>
                  <a:schemeClr val="tx1">
                    <a:lumMod val="50000"/>
                  </a:schemeClr>
                </a:solidFill>
                <a:cs typeface="Calibri"/>
              </a:rPr>
              <a:t>a</a:t>
            </a:r>
            <a:r>
              <a:rPr lang="sv-SE" sz="4400" spc="19" baseline="1950">
                <a:solidFill>
                  <a:schemeClr val="tx1">
                    <a:lumMod val="50000"/>
                  </a:schemeClr>
                </a:solidFill>
                <a:cs typeface="Calibri"/>
              </a:rPr>
              <a:t> </a:t>
            </a:r>
            <a:r>
              <a:rPr lang="sv-SE" sz="4400" spc="-14" baseline="1950">
                <a:solidFill>
                  <a:schemeClr val="tx1">
                    <a:lumMod val="50000"/>
                  </a:schemeClr>
                </a:solidFill>
                <a:cs typeface="Calibri"/>
              </a:rPr>
              <a:t>c</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m</a:t>
            </a:r>
            <a:r>
              <a:rPr lang="sv-SE" sz="4400" spc="-9" baseline="1950">
                <a:solidFill>
                  <a:schemeClr val="tx1">
                    <a:lumMod val="50000"/>
                  </a:schemeClr>
                </a:solidFill>
                <a:cs typeface="Calibri"/>
              </a:rPr>
              <a:t>a</a:t>
            </a:r>
            <a:r>
              <a:rPr lang="sv-SE" sz="4400" baseline="1950">
                <a:solidFill>
                  <a:schemeClr val="tx1">
                    <a:lumMod val="50000"/>
                  </a:schemeClr>
                </a:solidFill>
                <a:cs typeface="Calibri"/>
              </a:rPr>
              <a:t>t</a:t>
            </a:r>
            <a:r>
              <a:rPr lang="sv-SE" sz="4400" spc="4" baseline="1950">
                <a:solidFill>
                  <a:schemeClr val="tx1">
                    <a:lumMod val="50000"/>
                  </a:schemeClr>
                </a:solidFill>
                <a:cs typeface="Calibri"/>
              </a:rPr>
              <a:t> </a:t>
            </a:r>
            <a:r>
              <a:rPr lang="sv-SE" sz="4400" spc="-4" baseline="1950">
                <a:solidFill>
                  <a:schemeClr val="tx1">
                    <a:lumMod val="50000"/>
                  </a:schemeClr>
                </a:solidFill>
                <a:cs typeface="Calibri"/>
              </a:rPr>
              <a:t>u</a:t>
            </a:r>
            <a:r>
              <a:rPr lang="sv-SE" sz="4400" spc="-14" baseline="1950">
                <a:solidFill>
                  <a:schemeClr val="tx1">
                    <a:lumMod val="50000"/>
                  </a:schemeClr>
                </a:solidFill>
                <a:cs typeface="Calibri"/>
              </a:rPr>
              <a:t>n</a:t>
            </a:r>
            <a:r>
              <a:rPr lang="sv-SE" sz="4400" baseline="1950">
                <a:solidFill>
                  <a:schemeClr val="tx1">
                    <a:lumMod val="50000"/>
                  </a:schemeClr>
                </a:solidFill>
                <a:cs typeface="Calibri"/>
              </a:rPr>
              <a:t>t</a:t>
            </a:r>
            <a:r>
              <a:rPr lang="sv-SE" sz="4400" spc="-4" baseline="1950">
                <a:solidFill>
                  <a:schemeClr val="tx1">
                    <a:lumMod val="50000"/>
                  </a:schemeClr>
                </a:solidFill>
                <a:cs typeface="Calibri"/>
              </a:rPr>
              <a:t>u</a:t>
            </a:r>
            <a:r>
              <a:rPr lang="sv-SE" sz="4400" baseline="1950">
                <a:solidFill>
                  <a:schemeClr val="tx1">
                    <a:lumMod val="50000"/>
                  </a:schemeClr>
                </a:solidFill>
                <a:cs typeface="Calibri"/>
              </a:rPr>
              <a:t>k</a:t>
            </a:r>
            <a:r>
              <a:rPr lang="sv-SE" sz="4400" spc="24" baseline="1950">
                <a:solidFill>
                  <a:schemeClr val="tx1">
                    <a:lumMod val="50000"/>
                  </a:schemeClr>
                </a:solidFill>
                <a:cs typeface="Calibri"/>
              </a:rPr>
              <a:t> </a:t>
            </a:r>
            <a:r>
              <a:rPr lang="sv-SE" sz="4400" spc="-4" baseline="1950">
                <a:solidFill>
                  <a:schemeClr val="tx1">
                    <a:lumMod val="50000"/>
                  </a:schemeClr>
                </a:solidFill>
                <a:cs typeface="Calibri"/>
              </a:rPr>
              <a:t>m</a:t>
            </a:r>
            <a:r>
              <a:rPr lang="sv-SE" sz="4400" baseline="1950">
                <a:solidFill>
                  <a:schemeClr val="tx1">
                    <a:lumMod val="50000"/>
                  </a:schemeClr>
                </a:solidFill>
                <a:cs typeface="Calibri"/>
              </a:rPr>
              <a:t>e</a:t>
            </a:r>
            <a:r>
              <a:rPr lang="sv-SE" sz="4400" spc="-4" baseline="1950">
                <a:solidFill>
                  <a:schemeClr val="tx1">
                    <a:lumMod val="50000"/>
                  </a:schemeClr>
                </a:solidFill>
                <a:cs typeface="Calibri"/>
              </a:rPr>
              <a:t>nd</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p</a:t>
            </a:r>
            <a:r>
              <a:rPr lang="sv-SE" sz="4400" spc="-9" baseline="1950">
                <a:solidFill>
                  <a:schemeClr val="tx1">
                    <a:lumMod val="50000"/>
                  </a:schemeClr>
                </a:solidFill>
                <a:cs typeface="Calibri"/>
              </a:rPr>
              <a:t>a</a:t>
            </a:r>
            <a:r>
              <a:rPr lang="sv-SE" sz="4400" baseline="1950">
                <a:solidFill>
                  <a:schemeClr val="tx1">
                    <a:lumMod val="50000"/>
                  </a:schemeClr>
                </a:solidFill>
                <a:cs typeface="Calibri"/>
              </a:rPr>
              <a:t>t</a:t>
            </a:r>
            <a:r>
              <a:rPr lang="sv-SE" sz="4400" spc="-25" baseline="1950">
                <a:solidFill>
                  <a:schemeClr val="tx1">
                    <a:lumMod val="50000"/>
                  </a:schemeClr>
                </a:solidFill>
                <a:cs typeface="Calibri"/>
              </a:rPr>
              <a:t>k</a:t>
            </a:r>
            <a:r>
              <a:rPr lang="sv-SE" sz="4400" baseline="1950">
                <a:solidFill>
                  <a:schemeClr val="tx1">
                    <a:lumMod val="50000"/>
                  </a:schemeClr>
                </a:solidFill>
                <a:cs typeface="Calibri"/>
              </a:rPr>
              <a:t>an</a:t>
            </a:r>
            <a:r>
              <a:rPr lang="sv-SE" sz="4400" spc="24" baseline="1950">
                <a:solidFill>
                  <a:schemeClr val="tx1">
                    <a:lumMod val="50000"/>
                  </a:schemeClr>
                </a:solidFill>
                <a:cs typeface="Calibri"/>
              </a:rPr>
              <a:t> </a:t>
            </a:r>
            <a:r>
              <a:rPr lang="sv-SE" sz="4400" spc="-4" baseline="1950">
                <a:solidFill>
                  <a:schemeClr val="tx1">
                    <a:lumMod val="50000"/>
                  </a:schemeClr>
                </a:solidFill>
                <a:cs typeface="Calibri"/>
              </a:rPr>
              <a:t>m</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s</a:t>
            </a:r>
            <a:r>
              <a:rPr lang="sv-SE" sz="4400" spc="-4" baseline="1950">
                <a:solidFill>
                  <a:schemeClr val="tx1">
                    <a:lumMod val="50000"/>
                  </a:schemeClr>
                </a:solidFill>
                <a:cs typeface="Calibri"/>
              </a:rPr>
              <a:t>u</a:t>
            </a:r>
            <a:r>
              <a:rPr lang="sv-SE" sz="4400" spc="-25" baseline="1950">
                <a:solidFill>
                  <a:schemeClr val="tx1">
                    <a:lumMod val="50000"/>
                  </a:schemeClr>
                </a:solidFill>
                <a:cs typeface="Calibri"/>
              </a:rPr>
              <a:t>k</a:t>
            </a:r>
            <a:r>
              <a:rPr lang="sv-SE" sz="4400" baseline="1950">
                <a:solidFill>
                  <a:schemeClr val="tx1">
                    <a:lumMod val="50000"/>
                  </a:schemeClr>
                </a:solidFill>
                <a:cs typeface="Calibri"/>
              </a:rPr>
              <a:t>a</a:t>
            </a:r>
            <a:r>
              <a:rPr lang="sv-SE" sz="4400" spc="-4" baseline="1950">
                <a:solidFill>
                  <a:schemeClr val="tx1">
                    <a:lumMod val="50000"/>
                  </a:schemeClr>
                </a:solidFill>
                <a:cs typeface="Calibri"/>
              </a:rPr>
              <a:t>n</a:t>
            </a:r>
            <a:r>
              <a:rPr lang="sv-SE" sz="4400" baseline="1950">
                <a:solidFill>
                  <a:schemeClr val="tx1">
                    <a:lumMod val="50000"/>
                  </a:schemeClr>
                </a:solidFill>
                <a:cs typeface="Calibri"/>
              </a:rPr>
              <a:t>.</a:t>
            </a:r>
            <a:endParaRPr lang="sv-SE" sz="4400" baseline="1950" dirty="0">
              <a:solidFill>
                <a:schemeClr val="tx1">
                  <a:lumMod val="50000"/>
                </a:schemeClr>
              </a:solidFill>
              <a:cs typeface="Calibri"/>
            </a:endParaRPr>
          </a:p>
        </p:txBody>
      </p:sp>
      <p:sp>
        <p:nvSpPr>
          <p:cNvPr id="3" name="TextBox 2">
            <a:extLst>
              <a:ext uri="{FF2B5EF4-FFF2-40B4-BE49-F238E27FC236}">
                <a16:creationId xmlns:a16="http://schemas.microsoft.com/office/drawing/2014/main" xmlns="" id="{00D4DF46-D4ED-430F-8A97-FD3EE0C569BE}"/>
              </a:ext>
            </a:extLst>
          </p:cNvPr>
          <p:cNvSpPr txBox="1"/>
          <p:nvPr/>
        </p:nvSpPr>
        <p:spPr>
          <a:xfrm>
            <a:off x="7861853" y="2870327"/>
            <a:ext cx="2657139" cy="461665"/>
          </a:xfrm>
          <a:prstGeom prst="rect">
            <a:avLst/>
          </a:prstGeom>
          <a:solidFill>
            <a:schemeClr val="bg1"/>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5" name="TextBox 4">
            <a:extLst>
              <a:ext uri="{FF2B5EF4-FFF2-40B4-BE49-F238E27FC236}">
                <a16:creationId xmlns:a16="http://schemas.microsoft.com/office/drawing/2014/main" xmlns="" id="{91374117-65B7-491D-8076-0BDFDBAADE67}"/>
              </a:ext>
            </a:extLst>
          </p:cNvPr>
          <p:cNvSpPr txBox="1"/>
          <p:nvPr/>
        </p:nvSpPr>
        <p:spPr>
          <a:xfrm>
            <a:off x="7861853" y="4507356"/>
            <a:ext cx="2671116" cy="461665"/>
          </a:xfrm>
          <a:prstGeom prst="rect">
            <a:avLst/>
          </a:prstGeom>
          <a:solidFill>
            <a:schemeClr val="bg1">
              <a:lumMod val="95000"/>
            </a:schemeClr>
          </a:solid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6" name="TextBox 5">
            <a:extLst>
              <a:ext uri="{FF2B5EF4-FFF2-40B4-BE49-F238E27FC236}">
                <a16:creationId xmlns:a16="http://schemas.microsoft.com/office/drawing/2014/main" xmlns="" id="{54B27159-4D5A-409E-AD22-7A0F2529161F}"/>
              </a:ext>
            </a:extLst>
          </p:cNvPr>
          <p:cNvSpPr txBox="1"/>
          <p:nvPr/>
        </p:nvSpPr>
        <p:spPr>
          <a:xfrm>
            <a:off x="7861853" y="3677531"/>
            <a:ext cx="2671116"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TextBox 6">
            <a:extLst>
              <a:ext uri="{FF2B5EF4-FFF2-40B4-BE49-F238E27FC236}">
                <a16:creationId xmlns:a16="http://schemas.microsoft.com/office/drawing/2014/main" xmlns="" id="{4EC2B55F-BACC-4ED1-A258-8A86AE5DDD1B}"/>
              </a:ext>
            </a:extLst>
          </p:cNvPr>
          <p:cNvSpPr txBox="1"/>
          <p:nvPr/>
        </p:nvSpPr>
        <p:spPr>
          <a:xfrm>
            <a:off x="7861853" y="1697366"/>
            <a:ext cx="3291464" cy="830997"/>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8" name="TextBox 7">
            <a:extLst>
              <a:ext uri="{FF2B5EF4-FFF2-40B4-BE49-F238E27FC236}">
                <a16:creationId xmlns:a16="http://schemas.microsoft.com/office/drawing/2014/main" xmlns="" id="{6E0664F9-DEB9-405E-B88A-6E7F8AD03E3C}"/>
              </a:ext>
            </a:extLst>
          </p:cNvPr>
          <p:cNvSpPr txBox="1"/>
          <p:nvPr/>
        </p:nvSpPr>
        <p:spPr>
          <a:xfrm>
            <a:off x="7861853" y="1035006"/>
            <a:ext cx="3668631" cy="461665"/>
          </a:xfrm>
          <a:prstGeom prst="rect">
            <a:avLst/>
          </a:prstGeom>
          <a:solidFill>
            <a:schemeClr val="bg1">
              <a:lumMod val="95000"/>
            </a:schemeClr>
          </a:solid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Tree>
    <p:extLst>
      <p:ext uri="{BB962C8B-B14F-4D97-AF65-F5344CB8AC3E}">
        <p14:creationId xmlns:p14="http://schemas.microsoft.com/office/powerpoint/2010/main" val="234265605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chemeClr val="accent2"/>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par>
                                <p:cTn id="9" presetID="1" presetClass="emph" presetSubtype="2" fill="hold" nodeType="withEffect">
                                  <p:stCondLst>
                                    <p:cond delay="0"/>
                                  </p:stCondLst>
                                  <p:childTnLst>
                                    <p:animClr clrSpc="rgb" dir="cw">
                                      <p:cBhvr>
                                        <p:cTn id="10" dur="2000" fill="hold"/>
                                        <p:tgtEl>
                                          <p:spTgt spid="3"/>
                                        </p:tgtEl>
                                        <p:attrNameLst>
                                          <p:attrName>fillcolor</p:attrName>
                                        </p:attrNameLst>
                                      </p:cBhvr>
                                      <p:to>
                                        <a:schemeClr val="accent2"/>
                                      </p:to>
                                    </p:animClr>
                                    <p:set>
                                      <p:cBhvr>
                                        <p:cTn id="11" dur="2000" fill="hold"/>
                                        <p:tgtEl>
                                          <p:spTgt spid="3"/>
                                        </p:tgtEl>
                                        <p:attrNameLst>
                                          <p:attrName>fill.type</p:attrName>
                                        </p:attrNameLst>
                                      </p:cBhvr>
                                      <p:to>
                                        <p:strVal val="solid"/>
                                      </p:to>
                                    </p:set>
                                    <p:set>
                                      <p:cBhvr>
                                        <p:cTn id="12" dur="2000" fill="hold"/>
                                        <p:tgtEl>
                                          <p:spTgt spid="3"/>
                                        </p:tgtEl>
                                        <p:attrNameLst>
                                          <p:attrName>fill.on</p:attrName>
                                        </p:attrNameLst>
                                      </p:cBhvr>
                                      <p:to>
                                        <p:strVal val="true"/>
                                      </p:to>
                                    </p:set>
                                  </p:childTnLst>
                                </p:cTn>
                              </p:par>
                              <p:par>
                                <p:cTn id="13" presetID="1" presetClass="emph" presetSubtype="2" fill="hold" nodeType="withEffect">
                                  <p:stCondLst>
                                    <p:cond delay="0"/>
                                  </p:stCondLst>
                                  <p:childTnLst>
                                    <p:animClr clrSpc="rgb" dir="cw">
                                      <p:cBhvr>
                                        <p:cTn id="14" dur="2000" fill="hold"/>
                                        <p:tgtEl>
                                          <p:spTgt spid="7"/>
                                        </p:tgtEl>
                                        <p:attrNameLst>
                                          <p:attrName>fillcolor</p:attrName>
                                        </p:attrNameLst>
                                      </p:cBhvr>
                                      <p:to>
                                        <a:schemeClr val="accent2"/>
                                      </p:to>
                                    </p:animClr>
                                    <p:set>
                                      <p:cBhvr>
                                        <p:cTn id="15" dur="2000" fill="hold"/>
                                        <p:tgtEl>
                                          <p:spTgt spid="7"/>
                                        </p:tgtEl>
                                        <p:attrNameLst>
                                          <p:attrName>fill.type</p:attrName>
                                        </p:attrNameLst>
                                      </p:cBhvr>
                                      <p:to>
                                        <p:strVal val="solid"/>
                                      </p:to>
                                    </p:set>
                                    <p:set>
                                      <p:cBhvr>
                                        <p:cTn id="16" dur="2000" fill="hold"/>
                                        <p:tgtEl>
                                          <p:spTgt spid="7"/>
                                        </p:tgtEl>
                                        <p:attrNameLst>
                                          <p:attrName>fill.on</p:attrName>
                                        </p:attrNameLst>
                                      </p:cBhvr>
                                      <p:to>
                                        <p:strVal val="true"/>
                                      </p:to>
                                    </p:set>
                                  </p:childTnLst>
                                </p:cTn>
                              </p:par>
                              <p:par>
                                <p:cTn id="17" presetID="1" presetClass="emph" presetSubtype="2" fill="hold" nodeType="withEffect">
                                  <p:stCondLst>
                                    <p:cond delay="0"/>
                                  </p:stCondLst>
                                  <p:childTnLst>
                                    <p:animClr clrSpc="rgb" dir="cw">
                                      <p:cBhvr>
                                        <p:cTn id="18" dur="2000" fill="hold"/>
                                        <p:tgtEl>
                                          <p:spTgt spid="8"/>
                                        </p:tgtEl>
                                        <p:attrNameLst>
                                          <p:attrName>fillcolor</p:attrName>
                                        </p:attrNameLst>
                                      </p:cBhvr>
                                      <p:to>
                                        <a:schemeClr val="accent2"/>
                                      </p:to>
                                    </p:animClr>
                                    <p:set>
                                      <p:cBhvr>
                                        <p:cTn id="19" dur="2000" fill="hold"/>
                                        <p:tgtEl>
                                          <p:spTgt spid="8"/>
                                        </p:tgtEl>
                                        <p:attrNameLst>
                                          <p:attrName>fill.type</p:attrName>
                                        </p:attrNameLst>
                                      </p:cBhvr>
                                      <p:to>
                                        <p:strVal val="solid"/>
                                      </p:to>
                                    </p:set>
                                    <p:set>
                                      <p:cBhvr>
                                        <p:cTn id="20"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xmlns="" id="{52097C74-47E3-8641-B7A9-8841213445E6}"/>
              </a:ext>
            </a:extLst>
          </p:cNvPr>
          <p:cNvSpPr txBox="1"/>
          <p:nvPr/>
        </p:nvSpPr>
        <p:spPr>
          <a:xfrm>
            <a:off x="1616147" y="325474"/>
            <a:ext cx="8677780" cy="1015663"/>
          </a:xfrm>
          <a:prstGeom prst="rect">
            <a:avLst/>
          </a:prstGeom>
          <a:noFill/>
        </p:spPr>
        <p:txBody>
          <a:bodyPr wrap="square" rtlCol="0">
            <a:spAutoFit/>
          </a:bodyPr>
          <a:lstStyle/>
          <a:p>
            <a:pPr algn="ctr"/>
            <a:r>
              <a:rPr lang="en-US" sz="6000" b="1" dirty="0">
                <a:solidFill>
                  <a:schemeClr val="accent3"/>
                </a:solidFill>
                <a:latin typeface="Domine" panose="02040503040403060204" pitchFamily="18" charset="0"/>
                <a:ea typeface="Nunito Bold" charset="0"/>
                <a:cs typeface="Abhaya Libre ExtraBold" panose="02000603000000000000" pitchFamily="2" charset="77"/>
              </a:rPr>
              <a:t>1.</a:t>
            </a:r>
            <a:r>
              <a:rPr lang="en-US" sz="6000" b="1" dirty="0">
                <a:solidFill>
                  <a:schemeClr val="tx2"/>
                </a:solidFill>
                <a:latin typeface="Domine" panose="02040503040403060204" pitchFamily="18" charset="0"/>
                <a:ea typeface="Nunito Bold" charset="0"/>
                <a:cs typeface="Abhaya Libre ExtraBold" panose="02000603000000000000" pitchFamily="2" charset="77"/>
              </a:rPr>
              <a:t> </a:t>
            </a:r>
            <a:r>
              <a:rPr lang="en-US" sz="6000" b="1" dirty="0" err="1">
                <a:solidFill>
                  <a:schemeClr val="tx2"/>
                </a:solidFill>
                <a:latin typeface="Domine" panose="02040503040403060204" pitchFamily="18" charset="0"/>
                <a:ea typeface="Nunito Bold" charset="0"/>
                <a:cs typeface="Abhaya Libre ExtraBold" panose="02000603000000000000" pitchFamily="2" charset="77"/>
              </a:rPr>
              <a:t>Pengantar</a:t>
            </a:r>
            <a:r>
              <a:rPr lang="en-US" sz="6000" b="1" dirty="0">
                <a:solidFill>
                  <a:schemeClr val="tx2"/>
                </a:solidFill>
                <a:latin typeface="Domine" panose="02040503040403060204" pitchFamily="18" charset="0"/>
                <a:ea typeface="Nunito Bold" charset="0"/>
                <a:cs typeface="Abhaya Libre ExtraBold" panose="02000603000000000000" pitchFamily="2" charset="77"/>
              </a:rPr>
              <a:t> </a:t>
            </a:r>
            <a:r>
              <a:rPr lang="en-US" sz="6000" b="1" dirty="0" err="1">
                <a:solidFill>
                  <a:schemeClr val="tx2"/>
                </a:solidFill>
                <a:latin typeface="Domine" panose="02040503040403060204" pitchFamily="18" charset="0"/>
                <a:ea typeface="Nunito Bold" charset="0"/>
                <a:cs typeface="Abhaya Libre ExtraBold" panose="02000603000000000000" pitchFamily="2" charset="77"/>
              </a:rPr>
              <a:t>Bahasan</a:t>
            </a:r>
            <a:endParaRPr lang="en-US" sz="6000" b="1" dirty="0">
              <a:solidFill>
                <a:schemeClr val="tx2"/>
              </a:solidFill>
              <a:latin typeface="Domine" panose="02040503040403060204" pitchFamily="18" charset="0"/>
              <a:ea typeface="Nunito Bold" charset="0"/>
              <a:cs typeface="Abhaya Libre ExtraBold" panose="02000603000000000000" pitchFamily="2" charset="77"/>
            </a:endParaRPr>
          </a:p>
        </p:txBody>
      </p:sp>
      <p:sp>
        <p:nvSpPr>
          <p:cNvPr id="4" name="object 6">
            <a:extLst>
              <a:ext uri="{FF2B5EF4-FFF2-40B4-BE49-F238E27FC236}">
                <a16:creationId xmlns:a16="http://schemas.microsoft.com/office/drawing/2014/main" xmlns="" id="{056BDB39-0143-4180-BFAD-9E17B630CD06}"/>
              </a:ext>
            </a:extLst>
          </p:cNvPr>
          <p:cNvSpPr txBox="1"/>
          <p:nvPr/>
        </p:nvSpPr>
        <p:spPr>
          <a:xfrm>
            <a:off x="457955" y="1473033"/>
            <a:ext cx="3423381" cy="1986300"/>
          </a:xfrm>
          <a:prstGeom prst="rect">
            <a:avLst/>
          </a:prstGeom>
        </p:spPr>
        <p:txBody>
          <a:bodyPr wrap="square" lIns="0" tIns="0" rIns="0" bIns="0" rtlCol="0">
            <a:noAutofit/>
          </a:bodyPr>
          <a:lstStyle/>
          <a:p>
            <a:pPr marR="909004">
              <a:lnSpc>
                <a:spcPts val="1725"/>
              </a:lnSpc>
              <a:spcBef>
                <a:spcPts val="86"/>
              </a:spcBef>
            </a:pPr>
            <a:r>
              <a:rPr sz="3200" b="1" spc="-79" baseline="3413" dirty="0" err="1">
                <a:solidFill>
                  <a:schemeClr val="tx1">
                    <a:lumMod val="50000"/>
                  </a:schemeClr>
                </a:solidFill>
                <a:latin typeface="Calibri"/>
                <a:cs typeface="Calibri"/>
              </a:rPr>
              <a:t>T</a:t>
            </a:r>
            <a:r>
              <a:rPr sz="3200" b="1" spc="-4" baseline="3413" dirty="0" err="1">
                <a:solidFill>
                  <a:schemeClr val="tx1">
                    <a:lumMod val="50000"/>
                  </a:schemeClr>
                </a:solidFill>
                <a:latin typeface="Calibri"/>
                <a:cs typeface="Calibri"/>
              </a:rPr>
              <a:t>u</a:t>
            </a:r>
            <a:r>
              <a:rPr sz="3200" b="1" spc="0" baseline="3413" dirty="0" err="1">
                <a:solidFill>
                  <a:schemeClr val="tx1">
                    <a:lumMod val="50000"/>
                  </a:schemeClr>
                </a:solidFill>
                <a:latin typeface="Calibri"/>
                <a:cs typeface="Calibri"/>
              </a:rPr>
              <a:t>j</a:t>
            </a:r>
            <a:r>
              <a:rPr sz="3200" b="1" spc="-4" baseline="3413" dirty="0" err="1">
                <a:solidFill>
                  <a:schemeClr val="tx1">
                    <a:lumMod val="50000"/>
                  </a:schemeClr>
                </a:solidFill>
                <a:latin typeface="Calibri"/>
                <a:cs typeface="Calibri"/>
              </a:rPr>
              <a:t>u</a:t>
            </a:r>
            <a:r>
              <a:rPr sz="3200" b="1" spc="4" baseline="3413" dirty="0" err="1">
                <a:solidFill>
                  <a:schemeClr val="tx1">
                    <a:lumMod val="50000"/>
                  </a:schemeClr>
                </a:solidFill>
                <a:latin typeface="Calibri"/>
                <a:cs typeface="Calibri"/>
              </a:rPr>
              <a:t>a</a:t>
            </a:r>
            <a:r>
              <a:rPr sz="3200" b="1" spc="0" baseline="3413" dirty="0" err="1">
                <a:solidFill>
                  <a:schemeClr val="tx1">
                    <a:lumMod val="50000"/>
                  </a:schemeClr>
                </a:solidFill>
                <a:latin typeface="Calibri"/>
                <a:cs typeface="Calibri"/>
              </a:rPr>
              <a:t>n</a:t>
            </a:r>
            <a:endParaRPr lang="en-US" sz="3200" b="1" spc="0" baseline="3413" dirty="0">
              <a:solidFill>
                <a:schemeClr val="tx1">
                  <a:lumMod val="50000"/>
                </a:schemeClr>
              </a:solidFill>
              <a:latin typeface="Calibri"/>
              <a:cs typeface="Calibri"/>
            </a:endParaRPr>
          </a:p>
          <a:p>
            <a:pPr marR="909004">
              <a:lnSpc>
                <a:spcPts val="1725"/>
              </a:lnSpc>
              <a:spcBef>
                <a:spcPts val="86"/>
              </a:spcBef>
            </a:pPr>
            <a:endParaRPr sz="2000" dirty="0">
              <a:solidFill>
                <a:schemeClr val="tx1">
                  <a:lumMod val="50000"/>
                </a:schemeClr>
              </a:solidFill>
              <a:latin typeface="Calibri"/>
              <a:cs typeface="Calibri"/>
            </a:endParaRPr>
          </a:p>
          <a:p>
            <a:pPr algn="just">
              <a:lnSpc>
                <a:spcPts val="1675"/>
              </a:lnSpc>
            </a:pPr>
            <a:r>
              <a:rPr sz="2800" spc="0" baseline="1950" dirty="0">
                <a:solidFill>
                  <a:schemeClr val="tx1">
                    <a:lumMod val="50000"/>
                  </a:schemeClr>
                </a:solidFill>
                <a:latin typeface="Calibri"/>
                <a:cs typeface="Calibri"/>
              </a:rPr>
              <a:t>a.</a:t>
            </a:r>
            <a:r>
              <a:rPr sz="2800" spc="-9" baseline="1950" dirty="0">
                <a:solidFill>
                  <a:schemeClr val="tx1">
                    <a:lumMod val="50000"/>
                  </a:schemeClr>
                </a:solidFill>
                <a:latin typeface="Calibri"/>
                <a:cs typeface="Calibri"/>
              </a:rPr>
              <a:t> </a:t>
            </a:r>
            <a:r>
              <a:rPr sz="2800" spc="-29" baseline="1950" dirty="0">
                <a:solidFill>
                  <a:schemeClr val="tx1">
                    <a:lumMod val="50000"/>
                  </a:schemeClr>
                </a:solidFill>
                <a:latin typeface="Calibri"/>
                <a:cs typeface="Calibri"/>
              </a:rPr>
              <a:t>P</a:t>
            </a:r>
            <a:r>
              <a:rPr sz="2800" spc="0" baseline="1950" dirty="0">
                <a:solidFill>
                  <a:schemeClr val="tx1">
                    <a:lumMod val="50000"/>
                  </a:schemeClr>
                </a:solidFill>
                <a:latin typeface="Calibri"/>
                <a:cs typeface="Calibri"/>
              </a:rPr>
              <a:t>e</a:t>
            </a:r>
            <a:r>
              <a:rPr sz="2800" spc="4" baseline="1950" dirty="0">
                <a:solidFill>
                  <a:schemeClr val="tx1">
                    <a:lumMod val="50000"/>
                  </a:schemeClr>
                </a:solidFill>
                <a:latin typeface="Calibri"/>
                <a:cs typeface="Calibri"/>
              </a:rPr>
              <a:t>s</a:t>
            </a:r>
            <a:r>
              <a:rPr sz="2800" spc="0" baseline="1950" dirty="0">
                <a:solidFill>
                  <a:schemeClr val="tx1">
                    <a:lumMod val="50000"/>
                  </a:schemeClr>
                </a:solidFill>
                <a:latin typeface="Calibri"/>
                <a:cs typeface="Calibri"/>
              </a:rPr>
              <a:t>er</a:t>
            </a:r>
            <a:r>
              <a:rPr sz="2800" spc="-14" baseline="1950" dirty="0">
                <a:solidFill>
                  <a:schemeClr val="tx1">
                    <a:lumMod val="50000"/>
                  </a:schemeClr>
                </a:solidFill>
                <a:latin typeface="Calibri"/>
                <a:cs typeface="Calibri"/>
              </a:rPr>
              <a:t>t</a:t>
            </a:r>
            <a:r>
              <a:rPr sz="2800" spc="0" baseline="1950" dirty="0">
                <a:solidFill>
                  <a:schemeClr val="tx1">
                    <a:lumMod val="50000"/>
                  </a:schemeClr>
                </a:solidFill>
                <a:latin typeface="Calibri"/>
                <a:cs typeface="Calibri"/>
              </a:rPr>
              <a:t>a</a:t>
            </a:r>
            <a:r>
              <a:rPr sz="2800" spc="4" baseline="1950" dirty="0">
                <a:solidFill>
                  <a:schemeClr val="tx1">
                    <a:lumMod val="50000"/>
                  </a:schemeClr>
                </a:solidFill>
                <a:latin typeface="Calibri"/>
                <a:cs typeface="Calibri"/>
              </a:rPr>
              <a:t> </a:t>
            </a:r>
            <a:r>
              <a:rPr sz="2800" spc="-4" baseline="1950" dirty="0">
                <a:solidFill>
                  <a:schemeClr val="tx1">
                    <a:lumMod val="50000"/>
                  </a:schemeClr>
                </a:solidFill>
                <a:latin typeface="Calibri"/>
                <a:cs typeface="Calibri"/>
              </a:rPr>
              <a:t>p</a:t>
            </a:r>
            <a:r>
              <a:rPr sz="2800" spc="0" baseline="1950" dirty="0">
                <a:solidFill>
                  <a:schemeClr val="tx1">
                    <a:lumMod val="50000"/>
                  </a:schemeClr>
                </a:solidFill>
                <a:latin typeface="Calibri"/>
                <a:cs typeface="Calibri"/>
              </a:rPr>
              <a:t>a</a:t>
            </a:r>
            <a:r>
              <a:rPr sz="2800" spc="-4" baseline="1950" dirty="0">
                <a:solidFill>
                  <a:schemeClr val="tx1">
                    <a:lumMod val="50000"/>
                  </a:schemeClr>
                </a:solidFill>
                <a:latin typeface="Calibri"/>
                <a:cs typeface="Calibri"/>
              </a:rPr>
              <a:t>h</a:t>
            </a:r>
            <a:r>
              <a:rPr sz="2800" spc="0" baseline="1950" dirty="0">
                <a:solidFill>
                  <a:schemeClr val="tx1">
                    <a:lumMod val="50000"/>
                  </a:schemeClr>
                </a:solidFill>
                <a:latin typeface="Calibri"/>
                <a:cs typeface="Calibri"/>
              </a:rPr>
              <a:t>am </a:t>
            </a:r>
            <a:r>
              <a:rPr sz="2800" spc="-14" baseline="1950" dirty="0">
                <a:solidFill>
                  <a:schemeClr val="tx1">
                    <a:lumMod val="50000"/>
                  </a:schemeClr>
                </a:solidFill>
                <a:latin typeface="Calibri"/>
                <a:cs typeface="Calibri"/>
              </a:rPr>
              <a:t>t</a:t>
            </a:r>
            <a:r>
              <a:rPr sz="2800" spc="0" baseline="1950" dirty="0">
                <a:solidFill>
                  <a:schemeClr val="tx1">
                    <a:lumMod val="50000"/>
                  </a:schemeClr>
                </a:solidFill>
                <a:latin typeface="Calibri"/>
                <a:cs typeface="Calibri"/>
              </a:rPr>
              <a:t>e</a:t>
            </a:r>
            <a:r>
              <a:rPr sz="2800" spc="-14" baseline="1950" dirty="0">
                <a:solidFill>
                  <a:schemeClr val="tx1">
                    <a:lumMod val="50000"/>
                  </a:schemeClr>
                </a:solidFill>
                <a:latin typeface="Calibri"/>
                <a:cs typeface="Calibri"/>
              </a:rPr>
              <a:t>nt</a:t>
            </a:r>
            <a:r>
              <a:rPr sz="2800" spc="0" baseline="1950" dirty="0">
                <a:solidFill>
                  <a:schemeClr val="tx1">
                    <a:lumMod val="50000"/>
                  </a:schemeClr>
                </a:solidFill>
                <a:latin typeface="Calibri"/>
                <a:cs typeface="Calibri"/>
              </a:rPr>
              <a:t>a</a:t>
            </a:r>
            <a:r>
              <a:rPr sz="2800" spc="-4" baseline="1950" dirty="0">
                <a:solidFill>
                  <a:schemeClr val="tx1">
                    <a:lumMod val="50000"/>
                  </a:schemeClr>
                </a:solidFill>
                <a:latin typeface="Calibri"/>
                <a:cs typeface="Calibri"/>
              </a:rPr>
              <a:t>n</a:t>
            </a:r>
            <a:r>
              <a:rPr sz="2800" spc="0" baseline="1950" dirty="0">
                <a:solidFill>
                  <a:schemeClr val="tx1">
                    <a:lumMod val="50000"/>
                  </a:schemeClr>
                </a:solidFill>
                <a:latin typeface="Calibri"/>
                <a:cs typeface="Calibri"/>
              </a:rPr>
              <a:t>g</a:t>
            </a:r>
            <a:r>
              <a:rPr sz="2800" spc="25" baseline="1950" dirty="0">
                <a:solidFill>
                  <a:schemeClr val="tx1">
                    <a:lumMod val="50000"/>
                  </a:schemeClr>
                </a:solidFill>
                <a:latin typeface="Calibri"/>
                <a:cs typeface="Calibri"/>
              </a:rPr>
              <a:t> </a:t>
            </a:r>
            <a:r>
              <a:rPr sz="2800" spc="0" baseline="1950" dirty="0" err="1">
                <a:solidFill>
                  <a:schemeClr val="tx1">
                    <a:lumMod val="50000"/>
                  </a:schemeClr>
                </a:solidFill>
                <a:latin typeface="Calibri"/>
                <a:cs typeface="Calibri"/>
              </a:rPr>
              <a:t>je</a:t>
            </a:r>
            <a:r>
              <a:rPr sz="2800" spc="-4" baseline="1950" dirty="0" err="1">
                <a:solidFill>
                  <a:schemeClr val="tx1">
                    <a:lumMod val="50000"/>
                  </a:schemeClr>
                </a:solidFill>
                <a:latin typeface="Calibri"/>
                <a:cs typeface="Calibri"/>
              </a:rPr>
              <a:t>n</a:t>
            </a:r>
            <a:r>
              <a:rPr sz="2800" spc="0" baseline="1950" dirty="0" err="1">
                <a:solidFill>
                  <a:schemeClr val="tx1">
                    <a:lumMod val="50000"/>
                  </a:schemeClr>
                </a:solidFill>
                <a:latin typeface="Calibri"/>
                <a:cs typeface="Calibri"/>
              </a:rPr>
              <a:t>is</a:t>
            </a:r>
            <a:r>
              <a:rPr sz="2800" spc="9" baseline="1950" dirty="0">
                <a:solidFill>
                  <a:schemeClr val="tx1">
                    <a:lumMod val="50000"/>
                  </a:schemeClr>
                </a:solidFill>
                <a:latin typeface="Calibri"/>
                <a:cs typeface="Calibri"/>
              </a:rPr>
              <a:t> </a:t>
            </a:r>
            <a:r>
              <a:rPr sz="2800" spc="0" baseline="1950" dirty="0">
                <a:solidFill>
                  <a:schemeClr val="tx1">
                    <a:lumMod val="50000"/>
                  </a:schemeClr>
                </a:solidFill>
                <a:latin typeface="Calibri"/>
                <a:cs typeface="Calibri"/>
              </a:rPr>
              <a:t>&amp;</a:t>
            </a:r>
            <a:r>
              <a:rPr lang="en-US" dirty="0">
                <a:solidFill>
                  <a:schemeClr val="tx1">
                    <a:lumMod val="50000"/>
                  </a:schemeClr>
                </a:solidFill>
                <a:latin typeface="Calibri"/>
                <a:cs typeface="Calibri"/>
              </a:rPr>
              <a:t> </a:t>
            </a:r>
            <a:r>
              <a:rPr sz="2800" spc="-14" baseline="1950" dirty="0" err="1">
                <a:solidFill>
                  <a:schemeClr val="tx1">
                    <a:lumMod val="50000"/>
                  </a:schemeClr>
                </a:solidFill>
                <a:latin typeface="Calibri"/>
                <a:cs typeface="Calibri"/>
              </a:rPr>
              <a:t>t</a:t>
            </a:r>
            <a:r>
              <a:rPr sz="2800" spc="0" baseline="1950" dirty="0" err="1">
                <a:solidFill>
                  <a:schemeClr val="tx1">
                    <a:lumMod val="50000"/>
                  </a:schemeClr>
                </a:solidFill>
                <a:latin typeface="Calibri"/>
                <a:cs typeface="Calibri"/>
              </a:rPr>
              <a:t>a</a:t>
            </a:r>
            <a:r>
              <a:rPr sz="2800" spc="-4" baseline="1950" dirty="0" err="1">
                <a:solidFill>
                  <a:schemeClr val="tx1">
                    <a:lumMod val="50000"/>
                  </a:schemeClr>
                </a:solidFill>
                <a:latin typeface="Calibri"/>
                <a:cs typeface="Calibri"/>
              </a:rPr>
              <a:t>h</a:t>
            </a:r>
            <a:r>
              <a:rPr sz="2800" spc="0" baseline="1950" dirty="0" err="1">
                <a:solidFill>
                  <a:schemeClr val="tx1">
                    <a:lumMod val="50000"/>
                  </a:schemeClr>
                </a:solidFill>
                <a:latin typeface="Calibri"/>
                <a:cs typeface="Calibri"/>
              </a:rPr>
              <a:t>a</a:t>
            </a:r>
            <a:r>
              <a:rPr sz="2800" spc="-4" baseline="1950" dirty="0" err="1">
                <a:solidFill>
                  <a:schemeClr val="tx1">
                    <a:lumMod val="50000"/>
                  </a:schemeClr>
                </a:solidFill>
                <a:latin typeface="Calibri"/>
                <a:cs typeface="Calibri"/>
              </a:rPr>
              <a:t>p</a:t>
            </a:r>
            <a:r>
              <a:rPr sz="2800" spc="0" baseline="1950" dirty="0" err="1">
                <a:solidFill>
                  <a:schemeClr val="tx1">
                    <a:lumMod val="50000"/>
                  </a:schemeClr>
                </a:solidFill>
                <a:latin typeface="Calibri"/>
                <a:cs typeface="Calibri"/>
              </a:rPr>
              <a:t>an</a:t>
            </a:r>
            <a:r>
              <a:rPr sz="2800" spc="14" baseline="1950" dirty="0">
                <a:solidFill>
                  <a:schemeClr val="tx1">
                    <a:lumMod val="50000"/>
                  </a:schemeClr>
                </a:solidFill>
                <a:latin typeface="Calibri"/>
                <a:cs typeface="Calibri"/>
              </a:rPr>
              <a:t> </a:t>
            </a:r>
            <a:r>
              <a:rPr sz="2800" spc="-4" baseline="1950" dirty="0" err="1">
                <a:solidFill>
                  <a:schemeClr val="tx1">
                    <a:lumMod val="50000"/>
                  </a:schemeClr>
                </a:solidFill>
                <a:latin typeface="Calibri"/>
                <a:cs typeface="Calibri"/>
              </a:rPr>
              <a:t>p</a:t>
            </a:r>
            <a:r>
              <a:rPr sz="2800" spc="0" baseline="1950" dirty="0" err="1">
                <a:solidFill>
                  <a:schemeClr val="tx1">
                    <a:lumMod val="50000"/>
                  </a:schemeClr>
                </a:solidFill>
                <a:latin typeface="Calibri"/>
                <a:cs typeface="Calibri"/>
              </a:rPr>
              <a:t>e</a:t>
            </a:r>
            <a:r>
              <a:rPr sz="2800" spc="-29" baseline="1950" dirty="0" err="1">
                <a:solidFill>
                  <a:schemeClr val="tx1">
                    <a:lumMod val="50000"/>
                  </a:schemeClr>
                </a:solidFill>
                <a:latin typeface="Calibri"/>
                <a:cs typeface="Calibri"/>
              </a:rPr>
              <a:t>n</a:t>
            </a:r>
            <a:r>
              <a:rPr sz="2800" spc="0" baseline="1950" dirty="0" err="1">
                <a:solidFill>
                  <a:schemeClr val="tx1">
                    <a:lumMod val="50000"/>
                  </a:schemeClr>
                </a:solidFill>
                <a:latin typeface="Calibri"/>
                <a:cs typeface="Calibri"/>
              </a:rPr>
              <a:t>y</a:t>
            </a:r>
            <a:r>
              <a:rPr sz="2800" spc="-4" baseline="1950" dirty="0" err="1">
                <a:solidFill>
                  <a:schemeClr val="tx1">
                    <a:lumMod val="50000"/>
                  </a:schemeClr>
                </a:solidFill>
                <a:latin typeface="Calibri"/>
                <a:cs typeface="Calibri"/>
              </a:rPr>
              <a:t>u</a:t>
            </a:r>
            <a:r>
              <a:rPr sz="2800" spc="4" baseline="1950" dirty="0" err="1">
                <a:solidFill>
                  <a:schemeClr val="tx1">
                    <a:lumMod val="50000"/>
                  </a:schemeClr>
                </a:solidFill>
                <a:latin typeface="Calibri"/>
                <a:cs typeface="Calibri"/>
              </a:rPr>
              <a:t>s</a:t>
            </a:r>
            <a:r>
              <a:rPr sz="2800" spc="-4" baseline="1950" dirty="0" err="1">
                <a:solidFill>
                  <a:schemeClr val="tx1">
                    <a:lumMod val="50000"/>
                  </a:schemeClr>
                </a:solidFill>
                <a:latin typeface="Calibri"/>
                <a:cs typeface="Calibri"/>
              </a:rPr>
              <a:t>un</a:t>
            </a:r>
            <a:r>
              <a:rPr sz="2800" spc="0" baseline="1950" dirty="0" err="1">
                <a:solidFill>
                  <a:schemeClr val="tx1">
                    <a:lumMod val="50000"/>
                  </a:schemeClr>
                </a:solidFill>
                <a:latin typeface="Calibri"/>
                <a:cs typeface="Calibri"/>
              </a:rPr>
              <a:t>an</a:t>
            </a:r>
            <a:r>
              <a:rPr sz="2800" spc="29" baseline="1950" dirty="0">
                <a:solidFill>
                  <a:schemeClr val="tx1">
                    <a:lumMod val="50000"/>
                  </a:schemeClr>
                </a:solidFill>
                <a:latin typeface="Calibri"/>
                <a:cs typeface="Calibri"/>
              </a:rPr>
              <a:t> </a:t>
            </a:r>
            <a:r>
              <a:rPr sz="2800" spc="-19" baseline="1950" dirty="0" err="1">
                <a:solidFill>
                  <a:schemeClr val="tx1">
                    <a:lumMod val="50000"/>
                  </a:schemeClr>
                </a:solidFill>
                <a:latin typeface="Calibri"/>
                <a:cs typeface="Calibri"/>
              </a:rPr>
              <a:t>r</a:t>
            </a:r>
            <a:r>
              <a:rPr sz="2800" spc="0" baseline="1950" dirty="0" err="1">
                <a:solidFill>
                  <a:schemeClr val="tx1">
                    <a:lumMod val="50000"/>
                  </a:schemeClr>
                </a:solidFill>
                <a:latin typeface="Calibri"/>
                <a:cs typeface="Calibri"/>
              </a:rPr>
              <a:t>eg</a:t>
            </a:r>
            <a:r>
              <a:rPr sz="2800" spc="-4" baseline="1950" dirty="0" err="1">
                <a:solidFill>
                  <a:schemeClr val="tx1">
                    <a:lumMod val="50000"/>
                  </a:schemeClr>
                </a:solidFill>
                <a:latin typeface="Calibri"/>
                <a:cs typeface="Calibri"/>
              </a:rPr>
              <a:t>u</a:t>
            </a:r>
            <a:r>
              <a:rPr sz="2800" spc="0" baseline="1950" dirty="0" err="1">
                <a:solidFill>
                  <a:schemeClr val="tx1">
                    <a:lumMod val="50000"/>
                  </a:schemeClr>
                </a:solidFill>
                <a:latin typeface="Calibri"/>
                <a:cs typeface="Calibri"/>
              </a:rPr>
              <a:t>la</a:t>
            </a:r>
            <a:r>
              <a:rPr sz="2800" spc="4" baseline="1950" dirty="0" err="1">
                <a:solidFill>
                  <a:schemeClr val="tx1">
                    <a:lumMod val="50000"/>
                  </a:schemeClr>
                </a:solidFill>
                <a:latin typeface="Calibri"/>
                <a:cs typeface="Calibri"/>
              </a:rPr>
              <a:t>s</a:t>
            </a:r>
            <a:r>
              <a:rPr sz="2800" spc="0" baseline="1950" dirty="0" err="1">
                <a:solidFill>
                  <a:schemeClr val="tx1">
                    <a:lumMod val="50000"/>
                  </a:schemeClr>
                </a:solidFill>
                <a:latin typeface="Calibri"/>
                <a:cs typeface="Calibri"/>
              </a:rPr>
              <a:t>i</a:t>
            </a:r>
            <a:r>
              <a:rPr lang="en-US" dirty="0">
                <a:solidFill>
                  <a:schemeClr val="tx1">
                    <a:lumMod val="50000"/>
                  </a:schemeClr>
                </a:solidFill>
                <a:latin typeface="Calibri"/>
                <a:cs typeface="Calibri"/>
              </a:rPr>
              <a:t> </a:t>
            </a:r>
            <a:r>
              <a:rPr sz="2800" spc="-4" baseline="1950" err="1">
                <a:solidFill>
                  <a:schemeClr val="tx1">
                    <a:lumMod val="50000"/>
                  </a:schemeClr>
                </a:solidFill>
                <a:latin typeface="Calibri"/>
                <a:cs typeface="Calibri"/>
              </a:rPr>
              <a:t>d</a:t>
            </a:r>
            <a:r>
              <a:rPr sz="2800" spc="0" baseline="1950" err="1">
                <a:solidFill>
                  <a:schemeClr val="tx1">
                    <a:lumMod val="50000"/>
                  </a:schemeClr>
                </a:solidFill>
                <a:latin typeface="Calibri"/>
                <a:cs typeface="Calibri"/>
              </a:rPr>
              <a:t>e</a:t>
            </a:r>
            <a:r>
              <a:rPr sz="2800" spc="4" baseline="1950" err="1">
                <a:solidFill>
                  <a:schemeClr val="tx1">
                    <a:lumMod val="50000"/>
                  </a:schemeClr>
                </a:solidFill>
                <a:latin typeface="Calibri"/>
                <a:cs typeface="Calibri"/>
              </a:rPr>
              <a:t>s</a:t>
            </a:r>
            <a:r>
              <a:rPr sz="2800" spc="0" baseline="1950" err="1">
                <a:solidFill>
                  <a:schemeClr val="tx1">
                    <a:lumMod val="50000"/>
                  </a:schemeClr>
                </a:solidFill>
                <a:latin typeface="Calibri"/>
                <a:cs typeface="Calibri"/>
              </a:rPr>
              <a:t>a</a:t>
            </a:r>
            <a:r>
              <a:rPr sz="2800" spc="0" baseline="1950">
                <a:solidFill>
                  <a:schemeClr val="tx1">
                    <a:lumMod val="50000"/>
                  </a:schemeClr>
                </a:solidFill>
                <a:latin typeface="Calibri"/>
                <a:cs typeface="Calibri"/>
              </a:rPr>
              <a:t>;</a:t>
            </a:r>
            <a:endParaRPr lang="en-US" sz="2800" spc="0" baseline="1950" dirty="0">
              <a:solidFill>
                <a:schemeClr val="tx1">
                  <a:lumMod val="50000"/>
                </a:schemeClr>
              </a:solidFill>
              <a:latin typeface="Calibri"/>
              <a:cs typeface="Calibri"/>
            </a:endParaRPr>
          </a:p>
        </p:txBody>
      </p:sp>
      <p:sp>
        <p:nvSpPr>
          <p:cNvPr id="5" name="object 7">
            <a:extLst>
              <a:ext uri="{FF2B5EF4-FFF2-40B4-BE49-F238E27FC236}">
                <a16:creationId xmlns:a16="http://schemas.microsoft.com/office/drawing/2014/main" xmlns="" id="{0B77C166-B036-4A3C-8DCD-97D3AB16B3AA}"/>
              </a:ext>
            </a:extLst>
          </p:cNvPr>
          <p:cNvSpPr txBox="1"/>
          <p:nvPr/>
        </p:nvSpPr>
        <p:spPr>
          <a:xfrm>
            <a:off x="4350901" y="2466183"/>
            <a:ext cx="2604375" cy="1015663"/>
          </a:xfrm>
          <a:prstGeom prst="rect">
            <a:avLst/>
          </a:prstGeom>
        </p:spPr>
        <p:txBody>
          <a:bodyPr wrap="square" lIns="0" tIns="0" rIns="0" bIns="0" rtlCol="0">
            <a:noAutofit/>
          </a:bodyPr>
          <a:lstStyle/>
          <a:p>
            <a:pPr marL="538163" marR="553457" indent="-538163" algn="just">
              <a:lnSpc>
                <a:spcPts val="1725"/>
              </a:lnSpc>
              <a:spcBef>
                <a:spcPts val="86"/>
              </a:spcBef>
            </a:pPr>
            <a:r>
              <a:rPr sz="3200" b="1" spc="0" baseline="3413" dirty="0" err="1">
                <a:solidFill>
                  <a:schemeClr val="tx1">
                    <a:lumMod val="50000"/>
                  </a:schemeClr>
                </a:solidFill>
                <a:latin typeface="Calibri"/>
                <a:cs typeface="Calibri"/>
              </a:rPr>
              <a:t>M</a:t>
            </a:r>
            <a:r>
              <a:rPr sz="3200" b="1" spc="-9" baseline="3413" dirty="0" err="1">
                <a:solidFill>
                  <a:schemeClr val="tx1">
                    <a:lumMod val="50000"/>
                  </a:schemeClr>
                </a:solidFill>
                <a:latin typeface="Calibri"/>
                <a:cs typeface="Calibri"/>
              </a:rPr>
              <a:t>e</a:t>
            </a:r>
            <a:r>
              <a:rPr sz="3200" b="1" spc="-14" baseline="3413" dirty="0" err="1">
                <a:solidFill>
                  <a:schemeClr val="tx1">
                    <a:lumMod val="50000"/>
                  </a:schemeClr>
                </a:solidFill>
                <a:latin typeface="Calibri"/>
                <a:cs typeface="Calibri"/>
              </a:rPr>
              <a:t>t</a:t>
            </a:r>
            <a:r>
              <a:rPr sz="3200" b="1" spc="4" baseline="3413" dirty="0" err="1">
                <a:solidFill>
                  <a:schemeClr val="tx1">
                    <a:lumMod val="50000"/>
                  </a:schemeClr>
                </a:solidFill>
                <a:latin typeface="Calibri"/>
                <a:cs typeface="Calibri"/>
              </a:rPr>
              <a:t>o</a:t>
            </a:r>
            <a:r>
              <a:rPr sz="3200" b="1" spc="-4" baseline="3413" dirty="0" err="1">
                <a:solidFill>
                  <a:schemeClr val="tx1">
                    <a:lumMod val="50000"/>
                  </a:schemeClr>
                </a:solidFill>
                <a:latin typeface="Calibri"/>
                <a:cs typeface="Calibri"/>
              </a:rPr>
              <a:t>d</a:t>
            </a:r>
            <a:r>
              <a:rPr sz="3200" b="1" spc="0" baseline="3413" dirty="0" err="1">
                <a:solidFill>
                  <a:schemeClr val="tx1">
                    <a:lumMod val="50000"/>
                  </a:schemeClr>
                </a:solidFill>
                <a:latin typeface="Calibri"/>
                <a:cs typeface="Calibri"/>
              </a:rPr>
              <a:t>e</a:t>
            </a:r>
            <a:endParaRPr lang="en-US" sz="3200" b="1" spc="0" baseline="3413" dirty="0">
              <a:solidFill>
                <a:schemeClr val="tx1">
                  <a:lumMod val="50000"/>
                </a:schemeClr>
              </a:solidFill>
              <a:latin typeface="Calibri"/>
              <a:cs typeface="Calibri"/>
            </a:endParaRPr>
          </a:p>
          <a:p>
            <a:pPr marL="538163" marR="553457" indent="-538163" algn="just">
              <a:lnSpc>
                <a:spcPts val="1725"/>
              </a:lnSpc>
              <a:spcBef>
                <a:spcPts val="86"/>
              </a:spcBef>
            </a:pPr>
            <a:endParaRPr sz="2000" dirty="0">
              <a:solidFill>
                <a:schemeClr val="tx1">
                  <a:lumMod val="50000"/>
                </a:schemeClr>
              </a:solidFill>
              <a:latin typeface="Calibri"/>
              <a:cs typeface="Calibri"/>
            </a:endParaRPr>
          </a:p>
          <a:p>
            <a:pPr algn="just">
              <a:lnSpc>
                <a:spcPts val="1675"/>
              </a:lnSpc>
            </a:pPr>
            <a:r>
              <a:rPr sz="2800" spc="-4" baseline="1950" dirty="0">
                <a:solidFill>
                  <a:schemeClr val="tx1">
                    <a:lumMod val="50000"/>
                  </a:schemeClr>
                </a:solidFill>
                <a:latin typeface="Calibri"/>
                <a:cs typeface="Calibri"/>
              </a:rPr>
              <a:t>Cu</a:t>
            </a:r>
            <a:r>
              <a:rPr sz="2800" spc="-19" baseline="1950" dirty="0">
                <a:solidFill>
                  <a:schemeClr val="tx1">
                    <a:lumMod val="50000"/>
                  </a:schemeClr>
                </a:solidFill>
                <a:latin typeface="Calibri"/>
                <a:cs typeface="Calibri"/>
              </a:rPr>
              <a:t>r</a:t>
            </a:r>
            <a:r>
              <a:rPr sz="2800" spc="0" baseline="1950" dirty="0">
                <a:solidFill>
                  <a:schemeClr val="tx1">
                    <a:lumMod val="50000"/>
                  </a:schemeClr>
                </a:solidFill>
                <a:latin typeface="Calibri"/>
                <a:cs typeface="Calibri"/>
              </a:rPr>
              <a:t>ah </a:t>
            </a:r>
            <a:r>
              <a:rPr sz="2800" spc="-4" baseline="1950" dirty="0">
                <a:solidFill>
                  <a:schemeClr val="tx1">
                    <a:lumMod val="50000"/>
                  </a:schemeClr>
                </a:solidFill>
                <a:latin typeface="Calibri"/>
                <a:cs typeface="Calibri"/>
              </a:rPr>
              <a:t>p</a:t>
            </a:r>
            <a:r>
              <a:rPr sz="2800" spc="0" baseline="1950" dirty="0">
                <a:solidFill>
                  <a:schemeClr val="tx1">
                    <a:lumMod val="50000"/>
                  </a:schemeClr>
                </a:solidFill>
                <a:latin typeface="Calibri"/>
                <a:cs typeface="Calibri"/>
              </a:rPr>
              <a:t>e</a:t>
            </a:r>
            <a:r>
              <a:rPr sz="2800" spc="-4" baseline="1950" dirty="0">
                <a:solidFill>
                  <a:schemeClr val="tx1">
                    <a:lumMod val="50000"/>
                  </a:schemeClr>
                </a:solidFill>
                <a:latin typeface="Calibri"/>
                <a:cs typeface="Calibri"/>
              </a:rPr>
              <a:t>nd</a:t>
            </a:r>
            <a:r>
              <a:rPr sz="2800" spc="0" baseline="1950" dirty="0">
                <a:solidFill>
                  <a:schemeClr val="tx1">
                    <a:lumMod val="50000"/>
                  </a:schemeClr>
                </a:solidFill>
                <a:latin typeface="Calibri"/>
                <a:cs typeface="Calibri"/>
              </a:rPr>
              <a:t>a</a:t>
            </a:r>
            <a:r>
              <a:rPr sz="2800" spc="-4" baseline="1950" dirty="0">
                <a:solidFill>
                  <a:schemeClr val="tx1">
                    <a:lumMod val="50000"/>
                  </a:schemeClr>
                </a:solidFill>
                <a:latin typeface="Calibri"/>
                <a:cs typeface="Calibri"/>
              </a:rPr>
              <a:t>p</a:t>
            </a:r>
            <a:r>
              <a:rPr sz="2800" spc="-9" baseline="1950" dirty="0">
                <a:solidFill>
                  <a:schemeClr val="tx1">
                    <a:lumMod val="50000"/>
                  </a:schemeClr>
                </a:solidFill>
                <a:latin typeface="Calibri"/>
                <a:cs typeface="Calibri"/>
              </a:rPr>
              <a:t>a</a:t>
            </a:r>
            <a:r>
              <a:rPr sz="2800" spc="0" baseline="1950" dirty="0">
                <a:solidFill>
                  <a:schemeClr val="tx1">
                    <a:lumMod val="50000"/>
                  </a:schemeClr>
                </a:solidFill>
                <a:latin typeface="Calibri"/>
                <a:cs typeface="Calibri"/>
              </a:rPr>
              <a:t>t</a:t>
            </a:r>
            <a:r>
              <a:rPr sz="2800" spc="0" baseline="1950">
                <a:solidFill>
                  <a:schemeClr val="tx1">
                    <a:lumMod val="50000"/>
                  </a:schemeClr>
                </a:solidFill>
                <a:latin typeface="Calibri"/>
                <a:cs typeface="Calibri"/>
              </a:rPr>
              <a:t>,</a:t>
            </a:r>
            <a:r>
              <a:rPr sz="2800" spc="29" baseline="1950">
                <a:solidFill>
                  <a:schemeClr val="tx1">
                    <a:lumMod val="50000"/>
                  </a:schemeClr>
                </a:solidFill>
                <a:latin typeface="Calibri"/>
                <a:cs typeface="Calibri"/>
              </a:rPr>
              <a:t> </a:t>
            </a:r>
            <a:r>
              <a:rPr sz="2800" spc="-4" baseline="1950">
                <a:solidFill>
                  <a:schemeClr val="tx1">
                    <a:lumMod val="50000"/>
                  </a:schemeClr>
                </a:solidFill>
                <a:latin typeface="Calibri"/>
                <a:cs typeface="Calibri"/>
              </a:rPr>
              <a:t>d</a:t>
            </a:r>
            <a:r>
              <a:rPr sz="2800" spc="0" baseline="1950">
                <a:solidFill>
                  <a:schemeClr val="tx1">
                    <a:lumMod val="50000"/>
                  </a:schemeClr>
                </a:solidFill>
                <a:latin typeface="Calibri"/>
                <a:cs typeface="Calibri"/>
              </a:rPr>
              <a:t>i</a:t>
            </a:r>
            <a:r>
              <a:rPr sz="2800" spc="4" baseline="1950">
                <a:solidFill>
                  <a:schemeClr val="tx1">
                    <a:lumMod val="50000"/>
                  </a:schemeClr>
                </a:solidFill>
                <a:latin typeface="Calibri"/>
                <a:cs typeface="Calibri"/>
              </a:rPr>
              <a:t>s</a:t>
            </a:r>
            <a:r>
              <a:rPr sz="2800" spc="-14" baseline="1950">
                <a:solidFill>
                  <a:schemeClr val="tx1">
                    <a:lumMod val="50000"/>
                  </a:schemeClr>
                </a:solidFill>
                <a:latin typeface="Calibri"/>
                <a:cs typeface="Calibri"/>
              </a:rPr>
              <a:t>k</a:t>
            </a:r>
            <a:r>
              <a:rPr sz="2800" spc="-4" baseline="1950">
                <a:solidFill>
                  <a:schemeClr val="tx1">
                    <a:lumMod val="50000"/>
                  </a:schemeClr>
                </a:solidFill>
                <a:latin typeface="Calibri"/>
                <a:cs typeface="Calibri"/>
              </a:rPr>
              <a:t>u</a:t>
            </a:r>
            <a:r>
              <a:rPr sz="2800" spc="4" baseline="1950">
                <a:solidFill>
                  <a:schemeClr val="tx1">
                    <a:lumMod val="50000"/>
                  </a:schemeClr>
                </a:solidFill>
                <a:latin typeface="Calibri"/>
                <a:cs typeface="Calibri"/>
              </a:rPr>
              <a:t>s</a:t>
            </a:r>
            <a:r>
              <a:rPr sz="2800" spc="9" baseline="1950">
                <a:solidFill>
                  <a:schemeClr val="tx1">
                    <a:lumMod val="50000"/>
                  </a:schemeClr>
                </a:solidFill>
                <a:latin typeface="Calibri"/>
                <a:cs typeface="Calibri"/>
              </a:rPr>
              <a:t>i</a:t>
            </a:r>
            <a:r>
              <a:rPr lang="en-US" sz="2800" spc="9" baseline="1950">
                <a:solidFill>
                  <a:schemeClr val="tx1">
                    <a:lumMod val="50000"/>
                  </a:schemeClr>
                </a:solidFill>
                <a:latin typeface="Calibri"/>
                <a:cs typeface="Calibri"/>
              </a:rPr>
              <a:t>. Quiz</a:t>
            </a:r>
            <a:endParaRPr dirty="0">
              <a:solidFill>
                <a:schemeClr val="tx1">
                  <a:lumMod val="50000"/>
                </a:schemeClr>
              </a:solidFill>
              <a:latin typeface="Calibri"/>
              <a:cs typeface="Calibri"/>
            </a:endParaRPr>
          </a:p>
        </p:txBody>
      </p:sp>
      <p:sp>
        <p:nvSpPr>
          <p:cNvPr id="6" name="object 5">
            <a:extLst>
              <a:ext uri="{FF2B5EF4-FFF2-40B4-BE49-F238E27FC236}">
                <a16:creationId xmlns:a16="http://schemas.microsoft.com/office/drawing/2014/main" xmlns="" id="{2AF7C9E8-527E-46DC-A0F0-748F8571C759}"/>
              </a:ext>
            </a:extLst>
          </p:cNvPr>
          <p:cNvSpPr txBox="1"/>
          <p:nvPr/>
        </p:nvSpPr>
        <p:spPr>
          <a:xfrm>
            <a:off x="7655421" y="2974014"/>
            <a:ext cx="1517761" cy="829501"/>
          </a:xfrm>
          <a:prstGeom prst="rect">
            <a:avLst/>
          </a:prstGeom>
        </p:spPr>
        <p:txBody>
          <a:bodyPr wrap="square" lIns="0" tIns="0" rIns="0" bIns="0" rtlCol="0">
            <a:noAutofit/>
          </a:bodyPr>
          <a:lstStyle/>
          <a:p>
            <a:pPr marL="58420" marR="26746">
              <a:lnSpc>
                <a:spcPts val="1725"/>
              </a:lnSpc>
              <a:spcBef>
                <a:spcPts val="86"/>
              </a:spcBef>
            </a:pPr>
            <a:r>
              <a:rPr sz="3200" b="1" spc="-54" baseline="3413" dirty="0">
                <a:solidFill>
                  <a:schemeClr val="tx1">
                    <a:lumMod val="50000"/>
                  </a:schemeClr>
                </a:solidFill>
                <a:latin typeface="Calibri"/>
                <a:cs typeface="Calibri"/>
              </a:rPr>
              <a:t>W</a:t>
            </a:r>
            <a:r>
              <a:rPr sz="3200" b="1" spc="4" baseline="3413" dirty="0">
                <a:solidFill>
                  <a:schemeClr val="tx1">
                    <a:lumMod val="50000"/>
                  </a:schemeClr>
                </a:solidFill>
                <a:latin typeface="Calibri"/>
                <a:cs typeface="Calibri"/>
              </a:rPr>
              <a:t>a</a:t>
            </a:r>
            <a:r>
              <a:rPr sz="3200" b="1" spc="-9" baseline="3413" dirty="0">
                <a:solidFill>
                  <a:schemeClr val="tx1">
                    <a:lumMod val="50000"/>
                  </a:schemeClr>
                </a:solidFill>
                <a:latin typeface="Calibri"/>
                <a:cs typeface="Calibri"/>
              </a:rPr>
              <a:t>k</a:t>
            </a:r>
            <a:r>
              <a:rPr sz="3200" b="1" spc="0" baseline="3413" dirty="0">
                <a:solidFill>
                  <a:schemeClr val="tx1">
                    <a:lumMod val="50000"/>
                  </a:schemeClr>
                </a:solidFill>
                <a:latin typeface="Calibri"/>
                <a:cs typeface="Calibri"/>
              </a:rPr>
              <a:t>tu</a:t>
            </a:r>
            <a:endParaRPr lang="en-US" sz="3200" b="1" spc="0" baseline="3413" dirty="0">
              <a:solidFill>
                <a:schemeClr val="tx1">
                  <a:lumMod val="50000"/>
                </a:schemeClr>
              </a:solidFill>
              <a:latin typeface="Calibri"/>
              <a:cs typeface="Calibri"/>
            </a:endParaRPr>
          </a:p>
          <a:p>
            <a:pPr marL="58420" marR="26746">
              <a:lnSpc>
                <a:spcPts val="1725"/>
              </a:lnSpc>
              <a:spcBef>
                <a:spcPts val="86"/>
              </a:spcBef>
            </a:pPr>
            <a:endParaRPr sz="2000" dirty="0">
              <a:solidFill>
                <a:schemeClr val="tx1">
                  <a:lumMod val="50000"/>
                </a:schemeClr>
              </a:solidFill>
              <a:latin typeface="Calibri"/>
              <a:cs typeface="Calibri"/>
            </a:endParaRPr>
          </a:p>
          <a:p>
            <a:pPr marL="12700">
              <a:lnSpc>
                <a:spcPts val="1675"/>
              </a:lnSpc>
            </a:pPr>
            <a:r>
              <a:rPr lang="en-US" sz="3600" b="1" spc="-4" baseline="1950">
                <a:solidFill>
                  <a:schemeClr val="tx1">
                    <a:lumMod val="50000"/>
                  </a:schemeClr>
                </a:solidFill>
                <a:latin typeface="Calibri"/>
                <a:cs typeface="Calibri"/>
              </a:rPr>
              <a:t>30</a:t>
            </a:r>
            <a:r>
              <a:rPr sz="2800" spc="4" baseline="1950">
                <a:solidFill>
                  <a:schemeClr val="tx1">
                    <a:lumMod val="50000"/>
                  </a:schemeClr>
                </a:solidFill>
                <a:latin typeface="Calibri"/>
                <a:cs typeface="Calibri"/>
              </a:rPr>
              <a:t> </a:t>
            </a:r>
            <a:r>
              <a:rPr sz="2800" spc="-4" baseline="1950" dirty="0">
                <a:solidFill>
                  <a:schemeClr val="tx1">
                    <a:lumMod val="50000"/>
                  </a:schemeClr>
                </a:solidFill>
                <a:latin typeface="Calibri"/>
                <a:cs typeface="Calibri"/>
              </a:rPr>
              <a:t>m</a:t>
            </a:r>
            <a:r>
              <a:rPr sz="2800" spc="0" baseline="1950" dirty="0">
                <a:solidFill>
                  <a:schemeClr val="tx1">
                    <a:lumMod val="50000"/>
                  </a:schemeClr>
                </a:solidFill>
                <a:latin typeface="Calibri"/>
                <a:cs typeface="Calibri"/>
              </a:rPr>
              <a:t>e</a:t>
            </a:r>
            <a:r>
              <a:rPr sz="2800" spc="-4" baseline="1950" dirty="0">
                <a:solidFill>
                  <a:schemeClr val="tx1">
                    <a:lumMod val="50000"/>
                  </a:schemeClr>
                </a:solidFill>
                <a:latin typeface="Calibri"/>
                <a:cs typeface="Calibri"/>
              </a:rPr>
              <a:t>n</a:t>
            </a:r>
            <a:r>
              <a:rPr sz="2800" spc="0" baseline="1950" dirty="0">
                <a:solidFill>
                  <a:schemeClr val="tx1">
                    <a:lumMod val="50000"/>
                  </a:schemeClr>
                </a:solidFill>
                <a:latin typeface="Calibri"/>
                <a:cs typeface="Calibri"/>
              </a:rPr>
              <a:t>it</a:t>
            </a:r>
            <a:endParaRPr dirty="0">
              <a:solidFill>
                <a:schemeClr val="tx1">
                  <a:lumMod val="50000"/>
                </a:schemeClr>
              </a:solidFill>
              <a:latin typeface="Calibri"/>
              <a:cs typeface="Calibri"/>
            </a:endParaRPr>
          </a:p>
        </p:txBody>
      </p:sp>
      <p:sp>
        <p:nvSpPr>
          <p:cNvPr id="7" name="object 8">
            <a:extLst>
              <a:ext uri="{FF2B5EF4-FFF2-40B4-BE49-F238E27FC236}">
                <a16:creationId xmlns:a16="http://schemas.microsoft.com/office/drawing/2014/main" xmlns="" id="{49422904-CA88-4D74-AC2A-84FBBF0F4759}"/>
              </a:ext>
            </a:extLst>
          </p:cNvPr>
          <p:cNvSpPr txBox="1"/>
          <p:nvPr/>
        </p:nvSpPr>
        <p:spPr>
          <a:xfrm>
            <a:off x="9511707" y="3388764"/>
            <a:ext cx="2356038" cy="654812"/>
          </a:xfrm>
          <a:prstGeom prst="rect">
            <a:avLst/>
          </a:prstGeom>
        </p:spPr>
        <p:txBody>
          <a:bodyPr wrap="square" lIns="0" tIns="0" rIns="0" bIns="0" rtlCol="0">
            <a:noAutofit/>
          </a:bodyPr>
          <a:lstStyle/>
          <a:p>
            <a:pPr algn="just">
              <a:lnSpc>
                <a:spcPts val="1725"/>
              </a:lnSpc>
              <a:spcBef>
                <a:spcPts val="86"/>
              </a:spcBef>
            </a:pPr>
            <a:r>
              <a:rPr sz="3200" b="1" spc="4" baseline="3413" dirty="0">
                <a:solidFill>
                  <a:schemeClr val="tx1">
                    <a:lumMod val="50000"/>
                  </a:schemeClr>
                </a:solidFill>
                <a:latin typeface="Calibri"/>
                <a:cs typeface="Calibri"/>
              </a:rPr>
              <a:t>Al</a:t>
            </a:r>
            <a:r>
              <a:rPr sz="3200" b="1" spc="-4" baseline="3413" dirty="0">
                <a:solidFill>
                  <a:schemeClr val="tx1">
                    <a:lumMod val="50000"/>
                  </a:schemeClr>
                </a:solidFill>
                <a:latin typeface="Calibri"/>
                <a:cs typeface="Calibri"/>
              </a:rPr>
              <a:t>a</a:t>
            </a:r>
            <a:r>
              <a:rPr sz="3200" b="1" spc="0" baseline="3413" dirty="0">
                <a:solidFill>
                  <a:schemeClr val="tx1">
                    <a:lumMod val="50000"/>
                  </a:schemeClr>
                </a:solidFill>
                <a:latin typeface="Calibri"/>
                <a:cs typeface="Calibri"/>
              </a:rPr>
              <a:t>t</a:t>
            </a:r>
            <a:r>
              <a:rPr sz="3200" b="1" spc="-41" baseline="3413" dirty="0">
                <a:solidFill>
                  <a:schemeClr val="tx1">
                    <a:lumMod val="50000"/>
                  </a:schemeClr>
                </a:solidFill>
                <a:latin typeface="Calibri"/>
                <a:cs typeface="Calibri"/>
              </a:rPr>
              <a:t> </a:t>
            </a:r>
            <a:r>
              <a:rPr sz="3200" b="1" spc="4" baseline="3413" dirty="0">
                <a:solidFill>
                  <a:schemeClr val="tx1">
                    <a:lumMod val="50000"/>
                  </a:schemeClr>
                </a:solidFill>
                <a:latin typeface="Calibri"/>
                <a:cs typeface="Calibri"/>
              </a:rPr>
              <a:t>Ba</a:t>
            </a:r>
            <a:r>
              <a:rPr sz="3200" b="1" spc="-14" baseline="3413" dirty="0">
                <a:solidFill>
                  <a:schemeClr val="tx1">
                    <a:lumMod val="50000"/>
                  </a:schemeClr>
                </a:solidFill>
                <a:latin typeface="Calibri"/>
                <a:cs typeface="Calibri"/>
              </a:rPr>
              <a:t>n</a:t>
            </a:r>
            <a:r>
              <a:rPr sz="3200" b="1" spc="0" baseline="3413" dirty="0">
                <a:solidFill>
                  <a:schemeClr val="tx1">
                    <a:lumMod val="50000"/>
                  </a:schemeClr>
                </a:solidFill>
                <a:latin typeface="Calibri"/>
                <a:cs typeface="Calibri"/>
              </a:rPr>
              <a:t>tu</a:t>
            </a:r>
            <a:r>
              <a:rPr sz="3200" b="1" spc="-34" baseline="3413" dirty="0">
                <a:solidFill>
                  <a:schemeClr val="tx1">
                    <a:lumMod val="50000"/>
                  </a:schemeClr>
                </a:solidFill>
                <a:latin typeface="Calibri"/>
                <a:cs typeface="Calibri"/>
              </a:rPr>
              <a:t> </a:t>
            </a:r>
            <a:r>
              <a:rPr sz="3200" b="1" spc="4" baseline="3413" dirty="0" err="1">
                <a:solidFill>
                  <a:schemeClr val="tx1">
                    <a:lumMod val="50000"/>
                  </a:schemeClr>
                </a:solidFill>
                <a:latin typeface="Calibri"/>
                <a:cs typeface="Calibri"/>
              </a:rPr>
              <a:t>B</a:t>
            </a:r>
            <a:r>
              <a:rPr sz="3200" b="1" spc="0" baseline="3413" dirty="0" err="1">
                <a:solidFill>
                  <a:schemeClr val="tx1">
                    <a:lumMod val="50000"/>
                  </a:schemeClr>
                </a:solidFill>
                <a:latin typeface="Calibri"/>
                <a:cs typeface="Calibri"/>
              </a:rPr>
              <a:t>e</a:t>
            </a:r>
            <a:r>
              <a:rPr sz="3200" b="1" spc="4" baseline="3413" dirty="0" err="1">
                <a:solidFill>
                  <a:schemeClr val="tx1">
                    <a:lumMod val="50000"/>
                  </a:schemeClr>
                </a:solidFill>
                <a:latin typeface="Calibri"/>
                <a:cs typeface="Calibri"/>
              </a:rPr>
              <a:t>la</a:t>
            </a:r>
            <a:r>
              <a:rPr sz="3200" b="1" spc="0" baseline="3413" dirty="0" err="1">
                <a:solidFill>
                  <a:schemeClr val="tx1">
                    <a:lumMod val="50000"/>
                  </a:schemeClr>
                </a:solidFill>
                <a:latin typeface="Calibri"/>
                <a:cs typeface="Calibri"/>
              </a:rPr>
              <a:t>j</a:t>
            </a:r>
            <a:r>
              <a:rPr sz="3200" b="1" spc="4" baseline="3413" dirty="0" err="1">
                <a:solidFill>
                  <a:schemeClr val="tx1">
                    <a:lumMod val="50000"/>
                  </a:schemeClr>
                </a:solidFill>
                <a:latin typeface="Calibri"/>
                <a:cs typeface="Calibri"/>
              </a:rPr>
              <a:t>a</a:t>
            </a:r>
            <a:r>
              <a:rPr sz="3200" b="1" spc="0" baseline="3413" dirty="0" err="1">
                <a:solidFill>
                  <a:schemeClr val="tx1">
                    <a:lumMod val="50000"/>
                  </a:schemeClr>
                </a:solidFill>
                <a:latin typeface="Calibri"/>
                <a:cs typeface="Calibri"/>
              </a:rPr>
              <a:t>r</a:t>
            </a:r>
            <a:endParaRPr lang="en-US" sz="2000" b="1" dirty="0">
              <a:solidFill>
                <a:schemeClr val="tx1">
                  <a:lumMod val="50000"/>
                </a:schemeClr>
              </a:solidFill>
              <a:latin typeface="Calibri"/>
              <a:cs typeface="Calibri"/>
            </a:endParaRPr>
          </a:p>
          <a:p>
            <a:pPr algn="just">
              <a:lnSpc>
                <a:spcPts val="1725"/>
              </a:lnSpc>
              <a:spcBef>
                <a:spcPts val="86"/>
              </a:spcBef>
            </a:pPr>
            <a:endParaRPr lang="en-US" sz="2800" spc="4" baseline="1950" dirty="0">
              <a:solidFill>
                <a:schemeClr val="tx1">
                  <a:lumMod val="50000"/>
                </a:schemeClr>
              </a:solidFill>
              <a:latin typeface="Calibri"/>
              <a:cs typeface="Calibri"/>
            </a:endParaRPr>
          </a:p>
          <a:p>
            <a:pPr algn="just">
              <a:lnSpc>
                <a:spcPts val="1725"/>
              </a:lnSpc>
              <a:spcBef>
                <a:spcPts val="86"/>
              </a:spcBef>
            </a:pPr>
            <a:r>
              <a:rPr sz="2800" spc="4" baseline="1950">
                <a:solidFill>
                  <a:schemeClr val="tx1">
                    <a:lumMod val="50000"/>
                  </a:schemeClr>
                </a:solidFill>
                <a:latin typeface="Calibri"/>
                <a:cs typeface="Calibri"/>
              </a:rPr>
              <a:t>S</a:t>
            </a:r>
            <a:r>
              <a:rPr sz="2800" spc="0" baseline="1950">
                <a:solidFill>
                  <a:schemeClr val="tx1">
                    <a:lumMod val="50000"/>
                  </a:schemeClr>
                </a:solidFill>
                <a:latin typeface="Calibri"/>
                <a:cs typeface="Calibri"/>
              </a:rPr>
              <a:t>ali</a:t>
            </a:r>
            <a:r>
              <a:rPr sz="2800" spc="-4" baseline="1950">
                <a:solidFill>
                  <a:schemeClr val="tx1">
                    <a:lumMod val="50000"/>
                  </a:schemeClr>
                </a:solidFill>
                <a:latin typeface="Calibri"/>
                <a:cs typeface="Calibri"/>
              </a:rPr>
              <a:t>n</a:t>
            </a:r>
            <a:r>
              <a:rPr sz="2800" spc="0" baseline="1950">
                <a:solidFill>
                  <a:schemeClr val="tx1">
                    <a:lumMod val="50000"/>
                  </a:schemeClr>
                </a:solidFill>
                <a:latin typeface="Calibri"/>
                <a:cs typeface="Calibri"/>
              </a:rPr>
              <a:t>an</a:t>
            </a:r>
            <a:r>
              <a:rPr sz="2800" spc="4" baseline="1950">
                <a:solidFill>
                  <a:schemeClr val="tx1">
                    <a:lumMod val="50000"/>
                  </a:schemeClr>
                </a:solidFill>
                <a:latin typeface="Calibri"/>
                <a:cs typeface="Calibri"/>
              </a:rPr>
              <a:t> </a:t>
            </a:r>
            <a:r>
              <a:rPr sz="2800" spc="0" baseline="1950">
                <a:solidFill>
                  <a:schemeClr val="tx1">
                    <a:lumMod val="50000"/>
                  </a:schemeClr>
                </a:solidFill>
                <a:latin typeface="Calibri"/>
                <a:cs typeface="Calibri"/>
              </a:rPr>
              <a:t>M</a:t>
            </a:r>
            <a:r>
              <a:rPr sz="2800" spc="-9" baseline="1950">
                <a:solidFill>
                  <a:schemeClr val="tx1">
                    <a:lumMod val="50000"/>
                  </a:schemeClr>
                </a:solidFill>
                <a:latin typeface="Calibri"/>
                <a:cs typeface="Calibri"/>
              </a:rPr>
              <a:t>a</a:t>
            </a:r>
            <a:r>
              <a:rPr sz="2800" spc="-14" baseline="1950">
                <a:solidFill>
                  <a:schemeClr val="tx1">
                    <a:lumMod val="50000"/>
                  </a:schemeClr>
                </a:solidFill>
                <a:latin typeface="Calibri"/>
                <a:cs typeface="Calibri"/>
              </a:rPr>
              <a:t>t</a:t>
            </a:r>
            <a:r>
              <a:rPr sz="2800" spc="0" baseline="1950">
                <a:solidFill>
                  <a:schemeClr val="tx1">
                    <a:lumMod val="50000"/>
                  </a:schemeClr>
                </a:solidFill>
                <a:latin typeface="Calibri"/>
                <a:cs typeface="Calibri"/>
              </a:rPr>
              <a:t>eri</a:t>
            </a:r>
            <a:endParaRPr dirty="0">
              <a:solidFill>
                <a:schemeClr val="tx1">
                  <a:lumMod val="50000"/>
                </a:schemeClr>
              </a:solidFill>
              <a:latin typeface="Calibri"/>
              <a:cs typeface="Calibri"/>
            </a:endParaRPr>
          </a:p>
        </p:txBody>
      </p:sp>
      <p:pic>
        <p:nvPicPr>
          <p:cNvPr id="8" name="Picture Placeholder 6">
            <a:extLst>
              <a:ext uri="{FF2B5EF4-FFF2-40B4-BE49-F238E27FC236}">
                <a16:creationId xmlns:a16="http://schemas.microsoft.com/office/drawing/2014/main" xmlns="" id="{6002D9D7-7E4C-4A7D-BF5C-6177EC48019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rcRect t="26255" b="26255"/>
          <a:stretch>
            <a:fillRect/>
          </a:stretch>
        </p:blipFill>
        <p:spPr>
          <a:xfrm>
            <a:off x="9934970" y="573495"/>
            <a:ext cx="1799075" cy="1799076"/>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133064431"/>
      </p:ext>
    </p:extLst>
  </p:cSld>
  <p:clrMapOvr>
    <a:masterClrMapping/>
  </p:clrMapOvr>
  <p:transition spd="slow">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5466362-2756-9741-8C0C-026417C1D137}"/>
              </a:ext>
            </a:extLst>
          </p:cNvPr>
          <p:cNvSpPr txBox="1"/>
          <p:nvPr/>
        </p:nvSpPr>
        <p:spPr>
          <a:xfrm>
            <a:off x="550862" y="179232"/>
            <a:ext cx="11090275" cy="1015663"/>
          </a:xfrm>
          <a:prstGeom prst="rect">
            <a:avLst/>
          </a:prstGeom>
          <a:noFill/>
        </p:spPr>
        <p:txBody>
          <a:bodyPr wrap="square" rtlCol="0">
            <a:spAutoFit/>
          </a:bodyPr>
          <a:lstStyle/>
          <a:p>
            <a:pPr algn="ctr"/>
            <a:r>
              <a:rPr lang="en-US" sz="3600" b="1" dirty="0" err="1">
                <a:solidFill>
                  <a:schemeClr val="tx2"/>
                </a:solidFill>
                <a:latin typeface="Domine" panose="02040503040403060204" pitchFamily="18" charset="0"/>
                <a:ea typeface="Nunito Bold" charset="0"/>
                <a:cs typeface="Arima Madurai Semi" pitchFamily="2" charset="77"/>
              </a:rPr>
              <a:t>Tahapan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Penyusunan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Peraturan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Desa</a:t>
            </a:r>
            <a:endParaRPr lang="en-US" sz="3600" b="1" dirty="0">
              <a:solidFill>
                <a:schemeClr val="tx2"/>
              </a:solidFill>
              <a:latin typeface="Domine" panose="02040503040403060204" pitchFamily="18" charset="0"/>
              <a:ea typeface="Nunito Bold" charset="0"/>
              <a:cs typeface="Arima Madurai Semi" pitchFamily="2" charset="77"/>
            </a:endParaRPr>
          </a:p>
          <a:p>
            <a:pPr algn="ctr"/>
            <a:r>
              <a:rPr lang="en-US" sz="2400" b="1" dirty="0" err="1">
                <a:solidFill>
                  <a:schemeClr val="tx2"/>
                </a:solidFill>
                <a:latin typeface="Domine" panose="02040503040403060204" pitchFamily="18" charset="0"/>
                <a:ea typeface="Nunito Bold" charset="0"/>
                <a:cs typeface="Arima Madurai Semi" pitchFamily="2" charset="77"/>
              </a:rPr>
              <a:t>Permendagri</a:t>
            </a:r>
            <a:r>
              <a:rPr lang="en-US" sz="2400" b="1" dirty="0">
                <a:solidFill>
                  <a:schemeClr val="tx2"/>
                </a:solidFill>
                <a:latin typeface="Domine" panose="02040503040403060204" pitchFamily="18" charset="0"/>
                <a:ea typeface="Nunito Bold" charset="0"/>
                <a:cs typeface="Arima Madurai Semi" pitchFamily="2" charset="77"/>
              </a:rPr>
              <a:t> </a:t>
            </a:r>
            <a:r>
              <a:rPr lang="en-US" sz="2400" b="1" dirty="0" err="1">
                <a:solidFill>
                  <a:schemeClr val="tx2"/>
                </a:solidFill>
                <a:latin typeface="Domine" panose="02040503040403060204" pitchFamily="18" charset="0"/>
                <a:ea typeface="Nunito Bold" charset="0"/>
                <a:cs typeface="Arima Madurai Semi" pitchFamily="2" charset="77"/>
              </a:rPr>
              <a:t>nomor</a:t>
            </a:r>
            <a:r>
              <a:rPr lang="en-US" sz="2400" b="1" dirty="0">
                <a:solidFill>
                  <a:schemeClr val="tx2"/>
                </a:solidFill>
                <a:latin typeface="Domine" panose="02040503040403060204" pitchFamily="18" charset="0"/>
                <a:ea typeface="Nunito Bold" charset="0"/>
                <a:cs typeface="Arima Madurai Semi" pitchFamily="2" charset="77"/>
              </a:rPr>
              <a:t> 111 </a:t>
            </a:r>
            <a:r>
              <a:rPr lang="en-US" sz="2400" b="1" dirty="0" err="1">
                <a:solidFill>
                  <a:schemeClr val="tx2"/>
                </a:solidFill>
                <a:latin typeface="Domine" panose="02040503040403060204" pitchFamily="18" charset="0"/>
                <a:ea typeface="Nunito Bold" charset="0"/>
                <a:cs typeface="Arima Madurai Semi" pitchFamily="2" charset="77"/>
              </a:rPr>
              <a:t>tahun</a:t>
            </a:r>
            <a:r>
              <a:rPr lang="en-US" sz="2400" b="1" dirty="0">
                <a:solidFill>
                  <a:schemeClr val="tx2"/>
                </a:solidFill>
                <a:latin typeface="Domine" panose="02040503040403060204" pitchFamily="18" charset="0"/>
                <a:ea typeface="Nunito Bold" charset="0"/>
                <a:cs typeface="Arima Madurai Semi" pitchFamily="2" charset="77"/>
              </a:rPr>
              <a:t>  2014</a:t>
            </a:r>
          </a:p>
        </p:txBody>
      </p:sp>
      <p:sp>
        <p:nvSpPr>
          <p:cNvPr id="13" name="TextBox 12">
            <a:extLst>
              <a:ext uri="{FF2B5EF4-FFF2-40B4-BE49-F238E27FC236}">
                <a16:creationId xmlns:a16="http://schemas.microsoft.com/office/drawing/2014/main" xmlns="" id="{592DB263-5130-7149-84E4-6ACC76E4A8AF}"/>
              </a:ext>
            </a:extLst>
          </p:cNvPr>
          <p:cNvSpPr txBox="1"/>
          <p:nvPr/>
        </p:nvSpPr>
        <p:spPr>
          <a:xfrm>
            <a:off x="4788654" y="2028991"/>
            <a:ext cx="6233842" cy="3539430"/>
          </a:xfrm>
          <a:prstGeom prst="rect">
            <a:avLst/>
          </a:prstGeom>
          <a:solidFill>
            <a:schemeClr val="bg1">
              <a:alpha val="84000"/>
            </a:schemeClr>
          </a:solidFill>
        </p:spPr>
        <p:txBody>
          <a:bodyPr wrap="square" rtlCol="0">
            <a:spAutoFit/>
          </a:bodyPr>
          <a:lstStyle/>
          <a:p>
            <a:pPr marL="273050" marR="4110" indent="-273050" algn="just">
              <a:buFont typeface="Arial" panose="020B0604020202020204" pitchFamily="34" charset="0"/>
              <a:buChar char="•"/>
            </a:pPr>
            <a:r>
              <a:rPr lang="en-US" sz="3200" spc="-29" baseline="1950" dirty="0" err="1">
                <a:solidFill>
                  <a:schemeClr val="tx1">
                    <a:lumMod val="50000"/>
                  </a:schemeClr>
                </a:solidFill>
                <a:cs typeface="Calibri"/>
              </a:rPr>
              <a:t>P</a:t>
            </a:r>
            <a:r>
              <a:rPr lang="en-US" sz="3200" baseline="1950" dirty="0" err="1">
                <a:solidFill>
                  <a:schemeClr val="tx1">
                    <a:lumMod val="50000"/>
                  </a:schemeClr>
                </a:solidFill>
                <a:cs typeface="Calibri"/>
              </a:rPr>
              <a:t>e</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n</a:t>
            </a:r>
            <a:r>
              <a:rPr lang="en-US" sz="3200" spc="-14" baseline="1950" dirty="0" err="1">
                <a:solidFill>
                  <a:schemeClr val="tx1">
                    <a:lumMod val="50000"/>
                  </a:schemeClr>
                </a:solidFill>
                <a:cs typeface="Calibri"/>
              </a:rPr>
              <a:t>c</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baseline="1950" dirty="0" err="1">
                <a:solidFill>
                  <a:schemeClr val="tx1">
                    <a:lumMod val="50000"/>
                  </a:schemeClr>
                </a:solidFill>
                <a:cs typeface="Calibri"/>
              </a:rPr>
              <a:t>aan</a:t>
            </a:r>
            <a:r>
              <a:rPr lang="en-US" sz="3200" spc="25" baseline="1950" dirty="0">
                <a:solidFill>
                  <a:schemeClr val="tx1">
                    <a:lumMod val="50000"/>
                  </a:schemeClr>
                </a:solidFill>
                <a:cs typeface="Calibri"/>
              </a:rPr>
              <a:t> </a:t>
            </a:r>
            <a:r>
              <a:rPr lang="en-US" sz="3200" spc="-4" baseline="1950" dirty="0" err="1">
                <a:solidFill>
                  <a:schemeClr val="tx1">
                    <a:lumMod val="50000"/>
                  </a:schemeClr>
                </a:solidFill>
                <a:cs typeface="Calibri"/>
              </a:rPr>
              <a:t>p</a:t>
            </a:r>
            <a:r>
              <a:rPr lang="en-US" sz="3200" baseline="1950" dirty="0" err="1">
                <a:solidFill>
                  <a:schemeClr val="tx1">
                    <a:lumMod val="50000"/>
                  </a:schemeClr>
                </a:solidFill>
                <a:cs typeface="Calibri"/>
              </a:rPr>
              <a:t>e</a:t>
            </a:r>
            <a:r>
              <a:rPr lang="en-US" sz="3200" spc="-29" baseline="1950" dirty="0" err="1">
                <a:solidFill>
                  <a:schemeClr val="tx1">
                    <a:lumMod val="50000"/>
                  </a:schemeClr>
                </a:solidFill>
                <a:cs typeface="Calibri"/>
              </a:rPr>
              <a:t>n</a:t>
            </a:r>
            <a:r>
              <a:rPr lang="en-US" sz="3200" baseline="1950" dirty="0" err="1">
                <a:solidFill>
                  <a:schemeClr val="tx1">
                    <a:lumMod val="50000"/>
                  </a:schemeClr>
                </a:solidFill>
                <a:cs typeface="Calibri"/>
              </a:rPr>
              <a:t>y</a:t>
            </a:r>
            <a:r>
              <a:rPr lang="en-US" sz="3200" spc="-4" baseline="1950" dirty="0" err="1">
                <a:solidFill>
                  <a:schemeClr val="tx1">
                    <a:lumMod val="50000"/>
                  </a:schemeClr>
                </a:solidFill>
                <a:cs typeface="Calibri"/>
              </a:rPr>
              <a:t>u</a:t>
            </a:r>
            <a:r>
              <a:rPr lang="en-US" sz="3200" spc="4" baseline="1950" dirty="0" err="1">
                <a:solidFill>
                  <a:schemeClr val="tx1">
                    <a:lumMod val="50000"/>
                  </a:schemeClr>
                </a:solidFill>
                <a:cs typeface="Calibri"/>
              </a:rPr>
              <a:t>s</a:t>
            </a:r>
            <a:r>
              <a:rPr lang="en-US" sz="3200" spc="-4" baseline="1950" dirty="0" err="1">
                <a:solidFill>
                  <a:schemeClr val="tx1">
                    <a:lumMod val="50000"/>
                  </a:schemeClr>
                </a:solidFill>
                <a:cs typeface="Calibri"/>
              </a:rPr>
              <a:t>un</a:t>
            </a:r>
            <a:r>
              <a:rPr lang="en-US" sz="3200" baseline="1950" dirty="0" err="1">
                <a:solidFill>
                  <a:schemeClr val="tx1">
                    <a:lumMod val="50000"/>
                  </a:schemeClr>
                </a:solidFill>
                <a:cs typeface="Calibri"/>
              </a:rPr>
              <a:t>an</a:t>
            </a:r>
            <a:r>
              <a:rPr lang="en-US" sz="3200" spc="29" baseline="1950" dirty="0">
                <a:solidFill>
                  <a:schemeClr val="tx1">
                    <a:lumMod val="50000"/>
                  </a:schemeClr>
                </a:solidFill>
                <a:cs typeface="Calibri"/>
              </a:rPr>
              <a:t> </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14" baseline="1950" dirty="0" err="1">
                <a:solidFill>
                  <a:schemeClr val="tx1">
                    <a:lumMod val="50000"/>
                  </a:schemeClr>
                </a:solidFill>
                <a:cs typeface="Calibri"/>
              </a:rPr>
              <a:t>c</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25" baseline="1950" dirty="0" err="1">
                <a:solidFill>
                  <a:schemeClr val="tx1">
                    <a:lumMod val="50000"/>
                  </a:schemeClr>
                </a:solidFill>
                <a:cs typeface="Calibri"/>
              </a:rPr>
              <a:t>g</a:t>
            </a:r>
            <a:r>
              <a:rPr lang="en-US" sz="3200" baseline="1950" dirty="0" err="1">
                <a:solidFill>
                  <a:schemeClr val="tx1">
                    <a:lumMod val="50000"/>
                  </a:schemeClr>
                </a:solidFill>
                <a:cs typeface="Calibri"/>
              </a:rPr>
              <a:t>an</a:t>
            </a:r>
            <a:r>
              <a:rPr lang="en-US" sz="3200" spc="14" baseline="1950" dirty="0">
                <a:solidFill>
                  <a:schemeClr val="tx1">
                    <a:lumMod val="50000"/>
                  </a:schemeClr>
                </a:solidFill>
                <a:cs typeface="Calibri"/>
              </a:rPr>
              <a:t> </a:t>
            </a:r>
            <a:r>
              <a:rPr lang="en-US" sz="3200" spc="-29" baseline="1950" dirty="0" err="1">
                <a:solidFill>
                  <a:schemeClr val="tx1">
                    <a:lumMod val="50000"/>
                  </a:schemeClr>
                </a:solidFill>
                <a:cs typeface="Calibri"/>
              </a:rPr>
              <a:t>P</a:t>
            </a:r>
            <a:r>
              <a:rPr lang="en-US" sz="3200" baseline="1950" dirty="0" err="1">
                <a:solidFill>
                  <a:schemeClr val="tx1">
                    <a:lumMod val="50000"/>
                  </a:schemeClr>
                </a:solidFill>
                <a:cs typeface="Calibri"/>
              </a:rPr>
              <a:t>e</a:t>
            </a:r>
            <a:r>
              <a:rPr lang="en-US" sz="3200" spc="-19" baseline="1950" dirty="0" err="1">
                <a:solidFill>
                  <a:schemeClr val="tx1">
                    <a:lumMod val="50000"/>
                  </a:schemeClr>
                </a:solidFill>
                <a:cs typeface="Calibri"/>
              </a:rPr>
              <a:t>r</a:t>
            </a:r>
            <a:r>
              <a:rPr lang="en-US" sz="3200" spc="-9" baseline="1950" dirty="0" err="1">
                <a:solidFill>
                  <a:schemeClr val="tx1">
                    <a:lumMod val="50000"/>
                  </a:schemeClr>
                </a:solidFill>
                <a:cs typeface="Calibri"/>
              </a:rPr>
              <a:t>a</a:t>
            </a:r>
            <a:r>
              <a:rPr lang="en-US" sz="3200" baseline="1950" dirty="0" err="1">
                <a:solidFill>
                  <a:schemeClr val="tx1">
                    <a:lumMod val="50000"/>
                  </a:schemeClr>
                </a:solidFill>
                <a:cs typeface="Calibri"/>
              </a:rPr>
              <a:t>t</a:t>
            </a:r>
            <a:r>
              <a:rPr lang="en-US" sz="3200" spc="-4" baseline="1950" dirty="0" err="1">
                <a:solidFill>
                  <a:schemeClr val="tx1">
                    <a:lumMod val="50000"/>
                  </a:schemeClr>
                </a:solidFill>
                <a:cs typeface="Calibri"/>
              </a:rPr>
              <a:t>u</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an</a:t>
            </a:r>
            <a:r>
              <a:rPr lang="en-US" sz="3200" baseline="1950" dirty="0">
                <a:solidFill>
                  <a:schemeClr val="tx1">
                    <a:lumMod val="50000"/>
                  </a:schemeClr>
                </a:solidFill>
                <a:cs typeface="Calibri"/>
              </a:rPr>
              <a:t> </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a</a:t>
            </a:r>
            <a:r>
              <a:rPr lang="en-US" sz="3200" spc="-4" baseline="1950" dirty="0">
                <a:solidFill>
                  <a:schemeClr val="tx1">
                    <a:lumMod val="50000"/>
                  </a:schemeClr>
                </a:solidFill>
                <a:cs typeface="Calibri"/>
              </a:rPr>
              <a:t> </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i</a:t>
            </a:r>
            <a:r>
              <a:rPr lang="en-US" sz="3200" spc="-14" baseline="1950" dirty="0" err="1">
                <a:solidFill>
                  <a:schemeClr val="tx1">
                    <a:lumMod val="50000"/>
                  </a:schemeClr>
                </a:solidFill>
                <a:cs typeface="Calibri"/>
              </a:rPr>
              <a:t>tet</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p</a:t>
            </a:r>
            <a:r>
              <a:rPr lang="en-US" sz="3200" spc="-25" baseline="1950" dirty="0" err="1">
                <a:solidFill>
                  <a:schemeClr val="tx1">
                    <a:lumMod val="50000"/>
                  </a:schemeClr>
                </a:solidFill>
                <a:cs typeface="Calibri"/>
              </a:rPr>
              <a:t>k</a:t>
            </a:r>
            <a:r>
              <a:rPr lang="en-US" sz="3200" baseline="1950" dirty="0" err="1">
                <a:solidFill>
                  <a:schemeClr val="tx1">
                    <a:lumMod val="50000"/>
                  </a:schemeClr>
                </a:solidFill>
                <a:cs typeface="Calibri"/>
              </a:rPr>
              <a:t>an</a:t>
            </a:r>
            <a:r>
              <a:rPr lang="en-US" sz="3200" spc="29" baseline="1950" dirty="0">
                <a:solidFill>
                  <a:schemeClr val="tx1">
                    <a:lumMod val="50000"/>
                  </a:schemeClr>
                </a:solidFill>
                <a:cs typeface="Calibri"/>
              </a:rPr>
              <a:t> </a:t>
            </a:r>
            <a:r>
              <a:rPr lang="en-US" sz="3200" spc="4" baseline="1950" dirty="0">
                <a:solidFill>
                  <a:schemeClr val="tx1">
                    <a:lumMod val="50000"/>
                  </a:schemeClr>
                </a:solidFill>
                <a:cs typeface="Calibri"/>
              </a:rPr>
              <a:t>o</a:t>
            </a:r>
            <a:r>
              <a:rPr lang="en-US" sz="3200" baseline="1950" dirty="0">
                <a:solidFill>
                  <a:schemeClr val="tx1">
                    <a:lumMod val="50000"/>
                  </a:schemeClr>
                </a:solidFill>
                <a:cs typeface="Calibri"/>
              </a:rPr>
              <a:t>leh</a:t>
            </a:r>
            <a:r>
              <a:rPr lang="en-US" sz="3200" spc="4" baseline="1950" dirty="0">
                <a:solidFill>
                  <a:schemeClr val="tx1">
                    <a:lumMod val="50000"/>
                  </a:schemeClr>
                </a:solidFill>
                <a:cs typeface="Calibri"/>
              </a:rPr>
              <a:t> </a:t>
            </a:r>
            <a:r>
              <a:rPr lang="en-US" sz="3200" b="1" spc="-19" baseline="1950" dirty="0" err="1">
                <a:solidFill>
                  <a:schemeClr val="tx1">
                    <a:lumMod val="50000"/>
                  </a:schemeClr>
                </a:solidFill>
                <a:cs typeface="Calibri"/>
              </a:rPr>
              <a:t>K</a:t>
            </a:r>
            <a:r>
              <a:rPr lang="en-US" sz="3200" b="1" baseline="1950" dirty="0" err="1">
                <a:solidFill>
                  <a:schemeClr val="tx1">
                    <a:lumMod val="50000"/>
                  </a:schemeClr>
                </a:solidFill>
                <a:cs typeface="Calibri"/>
              </a:rPr>
              <a:t>e</a:t>
            </a:r>
            <a:r>
              <a:rPr lang="en-US" sz="3200" b="1" spc="-4" baseline="1950" dirty="0" err="1">
                <a:solidFill>
                  <a:schemeClr val="tx1">
                    <a:lumMod val="50000"/>
                  </a:schemeClr>
                </a:solidFill>
                <a:cs typeface="Calibri"/>
              </a:rPr>
              <a:t>p</a:t>
            </a:r>
            <a:r>
              <a:rPr lang="en-US" sz="3200" b="1" baseline="1950" dirty="0" err="1">
                <a:solidFill>
                  <a:schemeClr val="tx1">
                    <a:lumMod val="50000"/>
                  </a:schemeClr>
                </a:solidFill>
                <a:cs typeface="Calibri"/>
              </a:rPr>
              <a:t>ala</a:t>
            </a:r>
            <a:r>
              <a:rPr lang="en-US" sz="3200" b="1" dirty="0">
                <a:solidFill>
                  <a:schemeClr val="tx1">
                    <a:lumMod val="50000"/>
                  </a:schemeClr>
                </a:solidFill>
                <a:cs typeface="Calibri"/>
              </a:rPr>
              <a:t> </a:t>
            </a:r>
            <a:r>
              <a:rPr lang="en-US" sz="3200" b="1" baseline="1950" dirty="0" err="1">
                <a:solidFill>
                  <a:schemeClr val="tx1">
                    <a:lumMod val="50000"/>
                  </a:schemeClr>
                </a:solidFill>
                <a:cs typeface="Calibri"/>
              </a:rPr>
              <a:t>De</a:t>
            </a:r>
            <a:r>
              <a:rPr lang="en-US" sz="3200" b="1" spc="4" baseline="1950" dirty="0" err="1">
                <a:solidFill>
                  <a:schemeClr val="tx1">
                    <a:lumMod val="50000"/>
                  </a:schemeClr>
                </a:solidFill>
                <a:cs typeface="Calibri"/>
              </a:rPr>
              <a:t>s</a:t>
            </a:r>
            <a:r>
              <a:rPr lang="en-US" sz="3200" b="1" baseline="1950" dirty="0" err="1">
                <a:solidFill>
                  <a:schemeClr val="tx1">
                    <a:lumMod val="50000"/>
                  </a:schemeClr>
                </a:solidFill>
                <a:cs typeface="Calibri"/>
              </a:rPr>
              <a:t>a</a:t>
            </a:r>
            <a:r>
              <a:rPr lang="en-US" sz="3200" b="1" spc="-4" baseline="1950" dirty="0">
                <a:solidFill>
                  <a:schemeClr val="tx1">
                    <a:lumMod val="50000"/>
                  </a:schemeClr>
                </a:solidFill>
                <a:cs typeface="Calibri"/>
              </a:rPr>
              <a:t> </a:t>
            </a:r>
            <a:r>
              <a:rPr lang="en-US" sz="3200" spc="-4" baseline="1950" dirty="0">
                <a:solidFill>
                  <a:schemeClr val="tx1">
                    <a:lumMod val="50000"/>
                  </a:schemeClr>
                </a:solidFill>
                <a:cs typeface="Calibri"/>
              </a:rPr>
              <a:t>d</a:t>
            </a:r>
            <a:r>
              <a:rPr lang="en-US" sz="3200" baseline="1950" dirty="0">
                <a:solidFill>
                  <a:schemeClr val="tx1">
                    <a:lumMod val="50000"/>
                  </a:schemeClr>
                </a:solidFill>
                <a:cs typeface="Calibri"/>
              </a:rPr>
              <a:t>an</a:t>
            </a:r>
            <a:r>
              <a:rPr lang="en-US" sz="3200" spc="14" baseline="1950" dirty="0">
                <a:solidFill>
                  <a:schemeClr val="tx1">
                    <a:lumMod val="50000"/>
                  </a:schemeClr>
                </a:solidFill>
                <a:cs typeface="Calibri"/>
              </a:rPr>
              <a:t> </a:t>
            </a:r>
            <a:r>
              <a:rPr lang="en-US" sz="3200" b="1" spc="4" baseline="1950" dirty="0">
                <a:solidFill>
                  <a:schemeClr val="tx1">
                    <a:lumMod val="50000"/>
                  </a:schemeClr>
                </a:solidFill>
                <a:cs typeface="Calibri"/>
              </a:rPr>
              <a:t>B</a:t>
            </a:r>
            <a:r>
              <a:rPr lang="en-US" sz="3200" b="1" spc="-4" baseline="1950" dirty="0">
                <a:solidFill>
                  <a:schemeClr val="tx1">
                    <a:lumMod val="50000"/>
                  </a:schemeClr>
                </a:solidFill>
                <a:cs typeface="Calibri"/>
              </a:rPr>
              <a:t>P</a:t>
            </a:r>
            <a:r>
              <a:rPr lang="en-US" sz="3200" b="1" baseline="1950" dirty="0">
                <a:solidFill>
                  <a:schemeClr val="tx1">
                    <a:lumMod val="50000"/>
                  </a:schemeClr>
                </a:solidFill>
                <a:cs typeface="Calibri"/>
              </a:rPr>
              <a:t>D</a:t>
            </a:r>
            <a:r>
              <a:rPr lang="en-US" sz="3200" spc="-14" baseline="1950" dirty="0">
                <a:solidFill>
                  <a:schemeClr val="tx1">
                    <a:lumMod val="50000"/>
                  </a:schemeClr>
                </a:solidFill>
                <a:cs typeface="Calibri"/>
              </a:rPr>
              <a:t> </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alam</a:t>
            </a:r>
            <a:r>
              <a:rPr lang="en-US" sz="3200" baseline="1950" dirty="0">
                <a:solidFill>
                  <a:schemeClr val="tx1">
                    <a:lumMod val="50000"/>
                  </a:schemeClr>
                </a:solidFill>
                <a:cs typeface="Calibri"/>
              </a:rPr>
              <a:t> </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n</a:t>
            </a:r>
            <a:r>
              <a:rPr lang="en-US" sz="3200" spc="-14" baseline="1950" dirty="0" err="1">
                <a:solidFill>
                  <a:schemeClr val="tx1">
                    <a:lumMod val="50000"/>
                  </a:schemeClr>
                </a:solidFill>
                <a:cs typeface="Calibri"/>
              </a:rPr>
              <a:t>c</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baseline="1950" dirty="0" err="1">
                <a:solidFill>
                  <a:schemeClr val="tx1">
                    <a:lumMod val="50000"/>
                  </a:schemeClr>
                </a:solidFill>
                <a:cs typeface="Calibri"/>
              </a:rPr>
              <a:t>a</a:t>
            </a:r>
            <a:r>
              <a:rPr lang="en-US" sz="3200" spc="19" baseline="1950" dirty="0">
                <a:solidFill>
                  <a:schemeClr val="tx1">
                    <a:lumMod val="50000"/>
                  </a:schemeClr>
                </a:solidFill>
                <a:cs typeface="Calibri"/>
              </a:rPr>
              <a:t> </a:t>
            </a:r>
            <a:r>
              <a:rPr lang="en-US" sz="3200" spc="-50" baseline="1950" dirty="0" err="1">
                <a:solidFill>
                  <a:schemeClr val="tx1">
                    <a:lumMod val="50000"/>
                  </a:schemeClr>
                </a:solidFill>
                <a:cs typeface="Calibri"/>
              </a:rPr>
              <a:t>k</a:t>
            </a:r>
            <a:r>
              <a:rPr lang="en-US" sz="3200" baseline="1950" dirty="0" err="1">
                <a:solidFill>
                  <a:schemeClr val="tx1">
                    <a:lumMod val="50000"/>
                  </a:schemeClr>
                </a:solidFill>
                <a:cs typeface="Calibri"/>
              </a:rPr>
              <a:t>erja</a:t>
            </a:r>
            <a:r>
              <a:rPr lang="en-US" sz="3200" spc="4" baseline="1950" dirty="0">
                <a:solidFill>
                  <a:schemeClr val="tx1">
                    <a:lumMod val="50000"/>
                  </a:schemeClr>
                </a:solidFill>
                <a:cs typeface="Calibri"/>
              </a:rPr>
              <a:t> </a:t>
            </a:r>
            <a:r>
              <a:rPr lang="en-US" sz="3200" spc="-29" baseline="1950" dirty="0" err="1">
                <a:solidFill>
                  <a:schemeClr val="tx1">
                    <a:lumMod val="50000"/>
                  </a:schemeClr>
                </a:solidFill>
                <a:cs typeface="Calibri"/>
              </a:rPr>
              <a:t>P</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m</a:t>
            </a:r>
            <a:r>
              <a:rPr lang="en-US" sz="3200" baseline="1950" dirty="0" err="1">
                <a:solidFill>
                  <a:schemeClr val="tx1">
                    <a:lumMod val="50000"/>
                  </a:schemeClr>
                </a:solidFill>
                <a:cs typeface="Calibri"/>
              </a:rPr>
              <a:t>eri</a:t>
            </a:r>
            <a:r>
              <a:rPr lang="en-US" sz="3200" spc="-14" baseline="1950" dirty="0" err="1">
                <a:solidFill>
                  <a:schemeClr val="tx1">
                    <a:lumMod val="50000"/>
                  </a:schemeClr>
                </a:solidFill>
                <a:cs typeface="Calibri"/>
              </a:rPr>
              <a:t>nt</a:t>
            </a:r>
            <a:r>
              <a:rPr lang="en-US" sz="3200" baseline="1950" dirty="0" err="1">
                <a:solidFill>
                  <a:schemeClr val="tx1">
                    <a:lumMod val="50000"/>
                  </a:schemeClr>
                </a:solidFill>
                <a:cs typeface="Calibri"/>
              </a:rPr>
              <a:t>ah</a:t>
            </a:r>
            <a:r>
              <a:rPr lang="en-US" sz="3200" baseline="1950" dirty="0">
                <a:solidFill>
                  <a:schemeClr val="tx1">
                    <a:lumMod val="50000"/>
                  </a:schemeClr>
                </a:solidFill>
                <a:cs typeface="Calibri"/>
              </a:rPr>
              <a:t> </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a</a:t>
            </a:r>
            <a:r>
              <a:rPr lang="en-US" sz="3200" baseline="1950" dirty="0">
                <a:solidFill>
                  <a:schemeClr val="tx1">
                    <a:lumMod val="50000"/>
                  </a:schemeClr>
                </a:solidFill>
                <a:cs typeface="Calibri"/>
              </a:rPr>
              <a:t>.</a:t>
            </a:r>
            <a:endParaRPr lang="en-US" sz="3200" dirty="0">
              <a:solidFill>
                <a:schemeClr val="tx1">
                  <a:lumMod val="50000"/>
                </a:schemeClr>
              </a:solidFill>
              <a:cs typeface="Calibri"/>
            </a:endParaRPr>
          </a:p>
          <a:p>
            <a:pPr marL="298450" marR="3023" indent="-285750" algn="just">
              <a:buFont typeface="Arial" panose="020B0604020202020204" pitchFamily="34" charset="0"/>
              <a:buChar char="•"/>
            </a:pPr>
            <a:r>
              <a:rPr lang="en-US" sz="3200" b="1" baseline="1950" dirty="0">
                <a:solidFill>
                  <a:schemeClr val="tx1">
                    <a:lumMod val="50000"/>
                  </a:schemeClr>
                </a:solidFill>
                <a:cs typeface="Calibri"/>
              </a:rPr>
              <a:t>Le</a:t>
            </a:r>
            <a:r>
              <a:rPr lang="en-US" sz="3200" b="1" spc="-4" baseline="1950" dirty="0">
                <a:solidFill>
                  <a:schemeClr val="tx1">
                    <a:lumMod val="50000"/>
                  </a:schemeClr>
                </a:solidFill>
                <a:cs typeface="Calibri"/>
              </a:rPr>
              <a:t>mb</a:t>
            </a:r>
            <a:r>
              <a:rPr lang="en-US" sz="3200" b="1" baseline="1950" dirty="0">
                <a:solidFill>
                  <a:schemeClr val="tx1">
                    <a:lumMod val="50000"/>
                  </a:schemeClr>
                </a:solidFill>
                <a:cs typeface="Calibri"/>
              </a:rPr>
              <a:t>a</a:t>
            </a:r>
            <a:r>
              <a:rPr lang="en-US" sz="3200" b="1" spc="-25" baseline="1950" dirty="0">
                <a:solidFill>
                  <a:schemeClr val="tx1">
                    <a:lumMod val="50000"/>
                  </a:schemeClr>
                </a:solidFill>
                <a:cs typeface="Calibri"/>
              </a:rPr>
              <a:t>g</a:t>
            </a:r>
            <a:r>
              <a:rPr lang="en-US" sz="3200" b="1" baseline="1950" dirty="0">
                <a:solidFill>
                  <a:schemeClr val="tx1">
                    <a:lumMod val="50000"/>
                  </a:schemeClr>
                </a:solidFill>
                <a:cs typeface="Calibri"/>
              </a:rPr>
              <a:t>a</a:t>
            </a:r>
            <a:r>
              <a:rPr lang="en-US" sz="3200" b="1" spc="4" baseline="1950" dirty="0">
                <a:solidFill>
                  <a:schemeClr val="tx1">
                    <a:lumMod val="50000"/>
                  </a:schemeClr>
                </a:solidFill>
                <a:cs typeface="Calibri"/>
              </a:rPr>
              <a:t> </a:t>
            </a:r>
            <a:r>
              <a:rPr lang="en-US" sz="3200" b="1" spc="-50" baseline="1950" dirty="0" err="1">
                <a:solidFill>
                  <a:schemeClr val="tx1">
                    <a:lumMod val="50000"/>
                  </a:schemeClr>
                </a:solidFill>
                <a:cs typeface="Calibri"/>
              </a:rPr>
              <a:t>k</a:t>
            </a:r>
            <a:r>
              <a:rPr lang="en-US" sz="3200" b="1" baseline="1950" dirty="0" err="1">
                <a:solidFill>
                  <a:schemeClr val="tx1">
                    <a:lumMod val="50000"/>
                  </a:schemeClr>
                </a:solidFill>
                <a:cs typeface="Calibri"/>
              </a:rPr>
              <a:t>e</a:t>
            </a:r>
            <a:r>
              <a:rPr lang="en-US" sz="3200" b="1" spc="-4" baseline="1950" dirty="0" err="1">
                <a:solidFill>
                  <a:schemeClr val="tx1">
                    <a:lumMod val="50000"/>
                  </a:schemeClr>
                </a:solidFill>
                <a:cs typeface="Calibri"/>
              </a:rPr>
              <a:t>m</a:t>
            </a:r>
            <a:r>
              <a:rPr lang="en-US" sz="3200" b="1" baseline="1950" dirty="0" err="1">
                <a:solidFill>
                  <a:schemeClr val="tx1">
                    <a:lumMod val="50000"/>
                  </a:schemeClr>
                </a:solidFill>
                <a:cs typeface="Calibri"/>
              </a:rPr>
              <a:t>a</a:t>
            </a:r>
            <a:r>
              <a:rPr lang="en-US" sz="3200" b="1" spc="-19" baseline="1950" dirty="0" err="1">
                <a:solidFill>
                  <a:schemeClr val="tx1">
                    <a:lumMod val="50000"/>
                  </a:schemeClr>
                </a:solidFill>
                <a:cs typeface="Calibri"/>
              </a:rPr>
              <a:t>sy</a:t>
            </a:r>
            <a:r>
              <a:rPr lang="en-US" sz="3200" b="1" baseline="1950" dirty="0" err="1">
                <a:solidFill>
                  <a:schemeClr val="tx1">
                    <a:lumMod val="50000"/>
                  </a:schemeClr>
                </a:solidFill>
                <a:cs typeface="Calibri"/>
              </a:rPr>
              <a:t>a</a:t>
            </a:r>
            <a:r>
              <a:rPr lang="en-US" sz="3200" b="1" spc="-19" baseline="1950" dirty="0" err="1">
                <a:solidFill>
                  <a:schemeClr val="tx1">
                    <a:lumMod val="50000"/>
                  </a:schemeClr>
                </a:solidFill>
                <a:cs typeface="Calibri"/>
              </a:rPr>
              <a:t>r</a:t>
            </a:r>
            <a:r>
              <a:rPr lang="en-US" sz="3200" b="1" baseline="1950" dirty="0" err="1">
                <a:solidFill>
                  <a:schemeClr val="tx1">
                    <a:lumMod val="50000"/>
                  </a:schemeClr>
                </a:solidFill>
                <a:cs typeface="Calibri"/>
              </a:rPr>
              <a:t>a</a:t>
            </a:r>
            <a:r>
              <a:rPr lang="en-US" sz="3200" b="1" spc="-25" baseline="1950" dirty="0" err="1">
                <a:solidFill>
                  <a:schemeClr val="tx1">
                    <a:lumMod val="50000"/>
                  </a:schemeClr>
                </a:solidFill>
                <a:cs typeface="Calibri"/>
              </a:rPr>
              <a:t>k</a:t>
            </a:r>
            <a:r>
              <a:rPr lang="en-US" sz="3200" b="1" spc="-9" baseline="1950" dirty="0" err="1">
                <a:solidFill>
                  <a:schemeClr val="tx1">
                    <a:lumMod val="50000"/>
                  </a:schemeClr>
                </a:solidFill>
                <a:cs typeface="Calibri"/>
              </a:rPr>
              <a:t>a</a:t>
            </a:r>
            <a:r>
              <a:rPr lang="en-US" sz="3200" b="1" spc="-14" baseline="1950" dirty="0" err="1">
                <a:solidFill>
                  <a:schemeClr val="tx1">
                    <a:lumMod val="50000"/>
                  </a:schemeClr>
                </a:solidFill>
                <a:cs typeface="Calibri"/>
              </a:rPr>
              <a:t>t</a:t>
            </a:r>
            <a:r>
              <a:rPr lang="en-US" sz="3200" b="1" baseline="1950" dirty="0" err="1">
                <a:solidFill>
                  <a:schemeClr val="tx1">
                    <a:lumMod val="50000"/>
                  </a:schemeClr>
                </a:solidFill>
                <a:cs typeface="Calibri"/>
              </a:rPr>
              <a:t>a</a:t>
            </a:r>
            <a:r>
              <a:rPr lang="en-US" sz="3200" b="1" spc="-4" baseline="1950" dirty="0" err="1">
                <a:solidFill>
                  <a:schemeClr val="tx1">
                    <a:lumMod val="50000"/>
                  </a:schemeClr>
                </a:solidFill>
                <a:cs typeface="Calibri"/>
              </a:rPr>
              <a:t>n</a:t>
            </a:r>
            <a:r>
              <a:rPr lang="en-US" sz="3200" b="1" baseline="1950" dirty="0">
                <a:solidFill>
                  <a:schemeClr val="tx1">
                    <a:lumMod val="50000"/>
                  </a:schemeClr>
                </a:solidFill>
                <a:cs typeface="Calibri"/>
              </a:rPr>
              <a:t>,</a:t>
            </a:r>
            <a:r>
              <a:rPr lang="en-US" sz="3200" b="1" spc="19" baseline="1950" dirty="0">
                <a:solidFill>
                  <a:schemeClr val="tx1">
                    <a:lumMod val="50000"/>
                  </a:schemeClr>
                </a:solidFill>
                <a:cs typeface="Calibri"/>
              </a:rPr>
              <a:t> </a:t>
            </a:r>
            <a:r>
              <a:rPr lang="en-US" sz="3200" b="1" baseline="1950" dirty="0" err="1">
                <a:solidFill>
                  <a:schemeClr val="tx1">
                    <a:lumMod val="50000"/>
                  </a:schemeClr>
                </a:solidFill>
                <a:cs typeface="Calibri"/>
              </a:rPr>
              <a:t>le</a:t>
            </a:r>
            <a:r>
              <a:rPr lang="en-US" sz="3200" b="1" spc="-4" baseline="1950" dirty="0" err="1">
                <a:solidFill>
                  <a:schemeClr val="tx1">
                    <a:lumMod val="50000"/>
                  </a:schemeClr>
                </a:solidFill>
                <a:cs typeface="Calibri"/>
              </a:rPr>
              <a:t>mb</a:t>
            </a:r>
            <a:r>
              <a:rPr lang="en-US" sz="3200" b="1" baseline="1950" dirty="0" err="1">
                <a:solidFill>
                  <a:schemeClr val="tx1">
                    <a:lumMod val="50000"/>
                  </a:schemeClr>
                </a:solidFill>
                <a:cs typeface="Calibri"/>
              </a:rPr>
              <a:t>a</a:t>
            </a:r>
            <a:r>
              <a:rPr lang="en-US" sz="3200" b="1" spc="-25" baseline="1950" dirty="0" err="1">
                <a:solidFill>
                  <a:schemeClr val="tx1">
                    <a:lumMod val="50000"/>
                  </a:schemeClr>
                </a:solidFill>
                <a:cs typeface="Calibri"/>
              </a:rPr>
              <a:t>g</a:t>
            </a:r>
            <a:r>
              <a:rPr lang="en-US" sz="3200" b="1" baseline="1950" dirty="0" err="1">
                <a:solidFill>
                  <a:schemeClr val="tx1">
                    <a:lumMod val="50000"/>
                  </a:schemeClr>
                </a:solidFill>
                <a:cs typeface="Calibri"/>
              </a:rPr>
              <a:t>a</a:t>
            </a:r>
            <a:r>
              <a:rPr lang="en-US" sz="3200" b="1" spc="4" baseline="1950" dirty="0">
                <a:solidFill>
                  <a:schemeClr val="tx1">
                    <a:lumMod val="50000"/>
                  </a:schemeClr>
                </a:solidFill>
                <a:cs typeface="Calibri"/>
              </a:rPr>
              <a:t> </a:t>
            </a:r>
            <a:r>
              <a:rPr lang="en-US" sz="3200" b="1" baseline="1950" dirty="0" err="1">
                <a:solidFill>
                  <a:schemeClr val="tx1">
                    <a:lumMod val="50000"/>
                  </a:schemeClr>
                </a:solidFill>
                <a:cs typeface="Calibri"/>
              </a:rPr>
              <a:t>a</a:t>
            </a:r>
            <a:r>
              <a:rPr lang="en-US" sz="3200" b="1" spc="-4" baseline="1950" dirty="0" err="1">
                <a:solidFill>
                  <a:schemeClr val="tx1">
                    <a:lumMod val="50000"/>
                  </a:schemeClr>
                </a:solidFill>
                <a:cs typeface="Calibri"/>
              </a:rPr>
              <a:t>d</a:t>
            </a:r>
            <a:r>
              <a:rPr lang="en-US" sz="3200" b="1" spc="-9" baseline="1950" dirty="0" err="1">
                <a:solidFill>
                  <a:schemeClr val="tx1">
                    <a:lumMod val="50000"/>
                  </a:schemeClr>
                </a:solidFill>
                <a:cs typeface="Calibri"/>
              </a:rPr>
              <a:t>a</a:t>
            </a:r>
            <a:r>
              <a:rPr lang="en-US" sz="3200" b="1" baseline="1950" dirty="0" err="1">
                <a:solidFill>
                  <a:schemeClr val="tx1">
                    <a:lumMod val="50000"/>
                  </a:schemeClr>
                </a:solidFill>
                <a:cs typeface="Calibri"/>
              </a:rPr>
              <a:t>t</a:t>
            </a:r>
            <a:r>
              <a:rPr lang="en-US" sz="3200" b="1" spc="19" baseline="1950" dirty="0">
                <a:solidFill>
                  <a:schemeClr val="tx1">
                    <a:lumMod val="50000"/>
                  </a:schemeClr>
                </a:solidFill>
                <a:cs typeface="Calibri"/>
              </a:rPr>
              <a:t> </a:t>
            </a:r>
            <a:r>
              <a:rPr lang="en-US" sz="3200" b="1" spc="-4" baseline="1950" dirty="0">
                <a:solidFill>
                  <a:schemeClr val="tx1">
                    <a:lumMod val="50000"/>
                  </a:schemeClr>
                </a:solidFill>
                <a:cs typeface="Calibri"/>
              </a:rPr>
              <a:t>d</a:t>
            </a:r>
            <a:r>
              <a:rPr lang="en-US" sz="3200" b="1" baseline="1950" dirty="0">
                <a:solidFill>
                  <a:schemeClr val="tx1">
                    <a:lumMod val="50000"/>
                  </a:schemeClr>
                </a:solidFill>
                <a:cs typeface="Calibri"/>
              </a:rPr>
              <a:t>an </a:t>
            </a:r>
            <a:r>
              <a:rPr lang="en-US" sz="3200" b="1" baseline="1950" dirty="0" err="1">
                <a:solidFill>
                  <a:schemeClr val="tx1">
                    <a:lumMod val="50000"/>
                  </a:schemeClr>
                </a:solidFill>
                <a:cs typeface="Calibri"/>
              </a:rPr>
              <a:t>le</a:t>
            </a:r>
            <a:r>
              <a:rPr lang="en-US" sz="3200" b="1" spc="-4" baseline="1950" dirty="0" err="1">
                <a:solidFill>
                  <a:schemeClr val="tx1">
                    <a:lumMod val="50000"/>
                  </a:schemeClr>
                </a:solidFill>
                <a:cs typeface="Calibri"/>
              </a:rPr>
              <a:t>mb</a:t>
            </a:r>
            <a:r>
              <a:rPr lang="en-US" sz="3200" b="1" baseline="1950" dirty="0" err="1">
                <a:solidFill>
                  <a:schemeClr val="tx1">
                    <a:lumMod val="50000"/>
                  </a:schemeClr>
                </a:solidFill>
                <a:cs typeface="Calibri"/>
              </a:rPr>
              <a:t>a</a:t>
            </a:r>
            <a:r>
              <a:rPr lang="en-US" sz="3200" b="1" spc="-25" baseline="1950" dirty="0" err="1">
                <a:solidFill>
                  <a:schemeClr val="tx1">
                    <a:lumMod val="50000"/>
                  </a:schemeClr>
                </a:solidFill>
                <a:cs typeface="Calibri"/>
              </a:rPr>
              <a:t>g</a:t>
            </a:r>
            <a:r>
              <a:rPr lang="en-US" sz="3200" b="1" baseline="1950" dirty="0" err="1">
                <a:solidFill>
                  <a:schemeClr val="tx1">
                    <a:lumMod val="50000"/>
                  </a:schemeClr>
                </a:solidFill>
                <a:cs typeface="Calibri"/>
              </a:rPr>
              <a:t>a</a:t>
            </a:r>
            <a:r>
              <a:rPr lang="en-US" sz="3200" b="1" spc="4" baseline="1950" dirty="0">
                <a:solidFill>
                  <a:schemeClr val="tx1">
                    <a:lumMod val="50000"/>
                  </a:schemeClr>
                </a:solidFill>
                <a:cs typeface="Calibri"/>
              </a:rPr>
              <a:t> </a:t>
            </a:r>
            <a:r>
              <a:rPr lang="en-US" sz="3200" b="1" spc="-4" baseline="1950" dirty="0" err="1">
                <a:solidFill>
                  <a:schemeClr val="tx1">
                    <a:lumMod val="50000"/>
                  </a:schemeClr>
                </a:solidFill>
                <a:cs typeface="Calibri"/>
              </a:rPr>
              <a:t>d</a:t>
            </a:r>
            <a:r>
              <a:rPr lang="en-US" sz="3200" b="1" baseline="1950" dirty="0" err="1">
                <a:solidFill>
                  <a:schemeClr val="tx1">
                    <a:lumMod val="50000"/>
                  </a:schemeClr>
                </a:solidFill>
                <a:cs typeface="Calibri"/>
              </a:rPr>
              <a:t>e</a:t>
            </a:r>
            <a:r>
              <a:rPr lang="en-US" sz="3200" b="1" spc="4" baseline="1950" dirty="0" err="1">
                <a:solidFill>
                  <a:schemeClr val="tx1">
                    <a:lumMod val="50000"/>
                  </a:schemeClr>
                </a:solidFill>
                <a:cs typeface="Calibri"/>
              </a:rPr>
              <a:t>s</a:t>
            </a:r>
            <a:r>
              <a:rPr lang="en-US" sz="3200" b="1" baseline="1950" dirty="0" err="1">
                <a:solidFill>
                  <a:schemeClr val="tx1">
                    <a:lumMod val="50000"/>
                  </a:schemeClr>
                </a:solidFill>
                <a:cs typeface="Calibri"/>
              </a:rPr>
              <a:t>a</a:t>
            </a:r>
            <a:r>
              <a:rPr lang="en-US" sz="3200" b="1" spc="4" baseline="1950" dirty="0">
                <a:solidFill>
                  <a:schemeClr val="tx1">
                    <a:lumMod val="50000"/>
                  </a:schemeClr>
                </a:solidFill>
                <a:cs typeface="Calibri"/>
              </a:rPr>
              <a:t> </a:t>
            </a:r>
            <a:r>
              <a:rPr lang="en-US" sz="3200" b="1" baseline="1950" dirty="0" err="1">
                <a:solidFill>
                  <a:schemeClr val="tx1">
                    <a:lumMod val="50000"/>
                  </a:schemeClr>
                </a:solidFill>
                <a:cs typeface="Calibri"/>
              </a:rPr>
              <a:t>lai</a:t>
            </a:r>
            <a:r>
              <a:rPr lang="en-US" sz="3200" b="1" spc="-4" baseline="1950" dirty="0" err="1">
                <a:solidFill>
                  <a:schemeClr val="tx1">
                    <a:lumMod val="50000"/>
                  </a:schemeClr>
                </a:solidFill>
                <a:cs typeface="Calibri"/>
              </a:rPr>
              <a:t>n</a:t>
            </a:r>
            <a:r>
              <a:rPr lang="en-US" sz="3200" b="1" spc="-29" baseline="1950" dirty="0" err="1">
                <a:solidFill>
                  <a:schemeClr val="tx1">
                    <a:lumMod val="50000"/>
                  </a:schemeClr>
                </a:solidFill>
                <a:cs typeface="Calibri"/>
              </a:rPr>
              <a:t>n</a:t>
            </a:r>
            <a:r>
              <a:rPr lang="en-US" sz="3200" b="1" spc="-19" baseline="1950" dirty="0" err="1">
                <a:solidFill>
                  <a:schemeClr val="tx1">
                    <a:lumMod val="50000"/>
                  </a:schemeClr>
                </a:solidFill>
                <a:cs typeface="Calibri"/>
              </a:rPr>
              <a:t>y</a:t>
            </a:r>
            <a:r>
              <a:rPr lang="en-US" sz="3200" b="1" baseline="1950" dirty="0" err="1">
                <a:solidFill>
                  <a:schemeClr val="tx1">
                    <a:lumMod val="50000"/>
                  </a:schemeClr>
                </a:solidFill>
                <a:cs typeface="Calibri"/>
              </a:rPr>
              <a:t>a</a:t>
            </a:r>
            <a:r>
              <a:rPr lang="en-US" sz="3200" b="1" spc="19" baseline="1950" dirty="0">
                <a:solidFill>
                  <a:schemeClr val="tx1">
                    <a:lumMod val="50000"/>
                  </a:schemeClr>
                </a:solidFill>
                <a:cs typeface="Calibri"/>
              </a:rPr>
              <a:t> </a:t>
            </a:r>
            <a:r>
              <a:rPr lang="en-US" sz="3200" b="1" spc="-4" baseline="1950" dirty="0">
                <a:solidFill>
                  <a:schemeClr val="tx1">
                    <a:lumMod val="50000"/>
                  </a:schemeClr>
                </a:solidFill>
                <a:cs typeface="Calibri"/>
              </a:rPr>
              <a:t>d</a:t>
            </a:r>
            <a:r>
              <a:rPr lang="en-US" sz="3200" b="1" baseline="1950" dirty="0">
                <a:solidFill>
                  <a:schemeClr val="tx1">
                    <a:lumMod val="50000"/>
                  </a:schemeClr>
                </a:solidFill>
                <a:cs typeface="Calibri"/>
              </a:rPr>
              <a:t>i </a:t>
            </a:r>
            <a:r>
              <a:rPr lang="en-US" sz="3200" b="1" spc="-4" baseline="1950" dirty="0" err="1">
                <a:solidFill>
                  <a:schemeClr val="tx1">
                    <a:lumMod val="50000"/>
                  </a:schemeClr>
                </a:solidFill>
                <a:cs typeface="Calibri"/>
              </a:rPr>
              <a:t>d</a:t>
            </a:r>
            <a:r>
              <a:rPr lang="en-US" sz="3200" b="1" baseline="1950" dirty="0" err="1">
                <a:solidFill>
                  <a:schemeClr val="tx1">
                    <a:lumMod val="50000"/>
                  </a:schemeClr>
                </a:solidFill>
                <a:cs typeface="Calibri"/>
              </a:rPr>
              <a:t>e</a:t>
            </a:r>
            <a:r>
              <a:rPr lang="en-US" sz="3200" b="1" spc="4" baseline="1950" dirty="0" err="1">
                <a:solidFill>
                  <a:schemeClr val="tx1">
                    <a:lumMod val="50000"/>
                  </a:schemeClr>
                </a:solidFill>
                <a:cs typeface="Calibri"/>
              </a:rPr>
              <a:t>s</a:t>
            </a:r>
            <a:r>
              <a:rPr lang="en-US" sz="3200" b="1" baseline="1950" dirty="0" err="1">
                <a:solidFill>
                  <a:schemeClr val="tx1">
                    <a:lumMod val="50000"/>
                  </a:schemeClr>
                </a:solidFill>
                <a:cs typeface="Calibri"/>
              </a:rPr>
              <a:t>a</a:t>
            </a:r>
            <a:r>
              <a:rPr lang="en-US" sz="3200" b="1" dirty="0">
                <a:solidFill>
                  <a:schemeClr val="tx1">
                    <a:lumMod val="50000"/>
                  </a:schemeClr>
                </a:solidFill>
                <a:cs typeface="Calibri"/>
              </a:rPr>
              <a:t> </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p</a:t>
            </a:r>
            <a:r>
              <a:rPr lang="en-US" sz="3200" spc="-9" baseline="1950" dirty="0" err="1">
                <a:solidFill>
                  <a:schemeClr val="tx1">
                    <a:lumMod val="50000"/>
                  </a:schemeClr>
                </a:solidFill>
                <a:cs typeface="Calibri"/>
              </a:rPr>
              <a:t>a</a:t>
            </a:r>
            <a:r>
              <a:rPr lang="en-US" sz="3200" baseline="1950" dirty="0" err="1">
                <a:solidFill>
                  <a:schemeClr val="tx1">
                    <a:lumMod val="50000"/>
                  </a:schemeClr>
                </a:solidFill>
                <a:cs typeface="Calibri"/>
              </a:rPr>
              <a:t>t</a:t>
            </a:r>
            <a:r>
              <a:rPr lang="en-US" sz="3200" spc="19" baseline="1950" dirty="0">
                <a:solidFill>
                  <a:schemeClr val="tx1">
                    <a:lumMod val="50000"/>
                  </a:schemeClr>
                </a:solidFill>
                <a:cs typeface="Calibri"/>
              </a:rPr>
              <a:t> </a:t>
            </a:r>
            <a:r>
              <a:rPr lang="en-US" sz="3200" spc="-4" baseline="1950" dirty="0" err="1">
                <a:solidFill>
                  <a:schemeClr val="tx1">
                    <a:lumMod val="50000"/>
                  </a:schemeClr>
                </a:solidFill>
                <a:cs typeface="Calibri"/>
              </a:rPr>
              <a:t>m</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mb</a:t>
            </a:r>
            <a:r>
              <a:rPr lang="en-US" sz="3200" baseline="1950" dirty="0" err="1">
                <a:solidFill>
                  <a:schemeClr val="tx1">
                    <a:lumMod val="50000"/>
                  </a:schemeClr>
                </a:solidFill>
                <a:cs typeface="Calibri"/>
              </a:rPr>
              <a:t>eri</a:t>
            </a:r>
            <a:r>
              <a:rPr lang="en-US" sz="3200" spc="-25" baseline="1950" dirty="0" err="1">
                <a:solidFill>
                  <a:schemeClr val="tx1">
                    <a:lumMod val="50000"/>
                  </a:schemeClr>
                </a:solidFill>
                <a:cs typeface="Calibri"/>
              </a:rPr>
              <a:t>k</a:t>
            </a:r>
            <a:r>
              <a:rPr lang="en-US" sz="3200" baseline="1950" dirty="0" err="1">
                <a:solidFill>
                  <a:schemeClr val="tx1">
                    <a:lumMod val="50000"/>
                  </a:schemeClr>
                </a:solidFill>
                <a:cs typeface="Calibri"/>
              </a:rPr>
              <a:t>an</a:t>
            </a:r>
            <a:r>
              <a:rPr lang="en-US" sz="3200" baseline="1950" dirty="0">
                <a:solidFill>
                  <a:schemeClr val="tx1">
                    <a:lumMod val="50000"/>
                  </a:schemeClr>
                </a:solidFill>
                <a:cs typeface="Calibri"/>
              </a:rPr>
              <a:t> </a:t>
            </a:r>
            <a:r>
              <a:rPr lang="en-US" sz="3200" spc="-4" baseline="1950" dirty="0" err="1">
                <a:solidFill>
                  <a:schemeClr val="tx1">
                    <a:lumMod val="50000"/>
                  </a:schemeClr>
                </a:solidFill>
                <a:cs typeface="Calibri"/>
              </a:rPr>
              <a:t>m</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s</a:t>
            </a:r>
            <a:r>
              <a:rPr lang="en-US" sz="3200" spc="-4" baseline="1950" dirty="0" err="1">
                <a:solidFill>
                  <a:schemeClr val="tx1">
                    <a:lumMod val="50000"/>
                  </a:schemeClr>
                </a:solidFill>
                <a:cs typeface="Calibri"/>
              </a:rPr>
              <a:t>u</a:t>
            </a:r>
            <a:r>
              <a:rPr lang="en-US" sz="3200" spc="-25" baseline="1950" dirty="0" err="1">
                <a:solidFill>
                  <a:schemeClr val="tx1">
                    <a:lumMod val="50000"/>
                  </a:schemeClr>
                </a:solidFill>
                <a:cs typeface="Calibri"/>
              </a:rPr>
              <a:t>k</a:t>
            </a:r>
            <a:r>
              <a:rPr lang="en-US" sz="3200" baseline="1950" dirty="0" err="1">
                <a:solidFill>
                  <a:schemeClr val="tx1">
                    <a:lumMod val="50000"/>
                  </a:schemeClr>
                </a:solidFill>
                <a:cs typeface="Calibri"/>
              </a:rPr>
              <a:t>an</a:t>
            </a:r>
            <a:r>
              <a:rPr lang="en-US" sz="3200" baseline="1950" dirty="0">
                <a:solidFill>
                  <a:schemeClr val="tx1">
                    <a:lumMod val="50000"/>
                  </a:schemeClr>
                </a:solidFill>
                <a:cs typeface="Calibri"/>
              </a:rPr>
              <a:t> </a:t>
            </a:r>
            <a:r>
              <a:rPr lang="en-US" sz="3200" spc="-50" baseline="1950" dirty="0" err="1">
                <a:solidFill>
                  <a:schemeClr val="tx1">
                    <a:lumMod val="50000"/>
                  </a:schemeClr>
                </a:solidFill>
                <a:cs typeface="Calibri"/>
              </a:rPr>
              <a:t>k</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p</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a</a:t>
            </a:r>
            <a:r>
              <a:rPr lang="en-US" sz="3200" spc="19" baseline="1950" dirty="0">
                <a:solidFill>
                  <a:schemeClr val="tx1">
                    <a:lumMod val="50000"/>
                  </a:schemeClr>
                </a:solidFill>
                <a:cs typeface="Calibri"/>
              </a:rPr>
              <a:t> </a:t>
            </a:r>
            <a:r>
              <a:rPr lang="en-US" sz="3200" spc="-29" baseline="1950" dirty="0" err="1">
                <a:solidFill>
                  <a:schemeClr val="tx1">
                    <a:lumMod val="50000"/>
                  </a:schemeClr>
                </a:solidFill>
                <a:cs typeface="Calibri"/>
              </a:rPr>
              <a:t>P</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m</a:t>
            </a:r>
            <a:r>
              <a:rPr lang="en-US" sz="3200" baseline="1950" dirty="0" err="1">
                <a:solidFill>
                  <a:schemeClr val="tx1">
                    <a:lumMod val="50000"/>
                  </a:schemeClr>
                </a:solidFill>
                <a:cs typeface="Calibri"/>
              </a:rPr>
              <a:t>eri</a:t>
            </a:r>
            <a:r>
              <a:rPr lang="en-US" sz="3200" spc="-14" baseline="1950" dirty="0" err="1">
                <a:solidFill>
                  <a:schemeClr val="tx1">
                    <a:lumMod val="50000"/>
                  </a:schemeClr>
                </a:solidFill>
                <a:cs typeface="Calibri"/>
              </a:rPr>
              <a:t>nt</a:t>
            </a:r>
            <a:r>
              <a:rPr lang="en-US" sz="3200" baseline="1950" dirty="0" err="1">
                <a:solidFill>
                  <a:schemeClr val="tx1">
                    <a:lumMod val="50000"/>
                  </a:schemeClr>
                </a:solidFill>
                <a:cs typeface="Calibri"/>
              </a:rPr>
              <a:t>ah</a:t>
            </a:r>
            <a:r>
              <a:rPr lang="en-US" sz="3200" spc="14" baseline="1950" dirty="0">
                <a:solidFill>
                  <a:schemeClr val="tx1">
                    <a:lumMod val="50000"/>
                  </a:schemeClr>
                </a:solidFill>
                <a:cs typeface="Calibri"/>
              </a:rPr>
              <a:t> </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a</a:t>
            </a:r>
            <a:r>
              <a:rPr lang="en-US" sz="3200" spc="-4" baseline="1950" dirty="0">
                <a:solidFill>
                  <a:schemeClr val="tx1">
                    <a:lumMod val="50000"/>
                  </a:schemeClr>
                </a:solidFill>
                <a:cs typeface="Calibri"/>
              </a:rPr>
              <a:t> d</a:t>
            </a:r>
            <a:r>
              <a:rPr lang="en-US" sz="3200" baseline="1950" dirty="0">
                <a:solidFill>
                  <a:schemeClr val="tx1">
                    <a:lumMod val="50000"/>
                  </a:schemeClr>
                </a:solidFill>
                <a:cs typeface="Calibri"/>
              </a:rPr>
              <a:t>an </a:t>
            </a:r>
            <a:r>
              <a:rPr lang="en-US" sz="3200" spc="-9" baseline="1950" dirty="0" err="1">
                <a:solidFill>
                  <a:schemeClr val="tx1">
                    <a:lumMod val="50000"/>
                  </a:schemeClr>
                </a:solidFill>
                <a:cs typeface="Calibri"/>
              </a:rPr>
              <a:t>a</a:t>
            </a:r>
            <a:r>
              <a:rPr lang="en-US" sz="3200" spc="-14" baseline="1950" dirty="0" err="1">
                <a:solidFill>
                  <a:schemeClr val="tx1">
                    <a:lumMod val="50000"/>
                  </a:schemeClr>
                </a:solidFill>
                <a:cs typeface="Calibri"/>
              </a:rPr>
              <a:t>t</a:t>
            </a:r>
            <a:r>
              <a:rPr lang="en-US" sz="3200" baseline="1950" dirty="0" err="1">
                <a:solidFill>
                  <a:schemeClr val="tx1">
                    <a:lumMod val="50000"/>
                  </a:schemeClr>
                </a:solidFill>
                <a:cs typeface="Calibri"/>
              </a:rPr>
              <a:t>au</a:t>
            </a:r>
            <a:r>
              <a:rPr lang="en-US" sz="3200" baseline="1950" dirty="0">
                <a:solidFill>
                  <a:schemeClr val="tx1">
                    <a:lumMod val="50000"/>
                  </a:schemeClr>
                </a:solidFill>
                <a:cs typeface="Calibri"/>
              </a:rPr>
              <a:t> </a:t>
            </a:r>
            <a:r>
              <a:rPr lang="en-US" sz="3200" spc="4" baseline="1950" dirty="0">
                <a:solidFill>
                  <a:schemeClr val="tx1">
                    <a:lumMod val="50000"/>
                  </a:schemeClr>
                </a:solidFill>
                <a:cs typeface="Calibri"/>
              </a:rPr>
              <a:t>B</a:t>
            </a:r>
            <a:r>
              <a:rPr lang="en-US" sz="3200" spc="-4" baseline="1950" dirty="0">
                <a:solidFill>
                  <a:schemeClr val="tx1">
                    <a:lumMod val="50000"/>
                  </a:schemeClr>
                </a:solidFill>
                <a:cs typeface="Calibri"/>
              </a:rPr>
              <a:t>P</a:t>
            </a:r>
            <a:r>
              <a:rPr lang="en-US" sz="3200" baseline="1950" dirty="0">
                <a:solidFill>
                  <a:schemeClr val="tx1">
                    <a:lumMod val="50000"/>
                  </a:schemeClr>
                </a:solidFill>
                <a:cs typeface="Calibri"/>
              </a:rPr>
              <a:t>D</a:t>
            </a:r>
            <a:r>
              <a:rPr lang="en-US" sz="3200" spc="4" baseline="1950" dirty="0">
                <a:solidFill>
                  <a:schemeClr val="tx1">
                    <a:lumMod val="50000"/>
                  </a:schemeClr>
                </a:solidFill>
                <a:cs typeface="Calibri"/>
              </a:rPr>
              <a:t> </a:t>
            </a:r>
            <a:r>
              <a:rPr lang="en-US" sz="3200" spc="-4" baseline="1950" dirty="0" err="1">
                <a:solidFill>
                  <a:schemeClr val="tx1">
                    <a:lumMod val="50000"/>
                  </a:schemeClr>
                </a:solidFill>
                <a:cs typeface="Calibri"/>
              </a:rPr>
              <a:t>u</a:t>
            </a:r>
            <a:r>
              <a:rPr lang="en-US" sz="3200" spc="-14" baseline="1950" dirty="0" err="1">
                <a:solidFill>
                  <a:schemeClr val="tx1">
                    <a:lumMod val="50000"/>
                  </a:schemeClr>
                </a:solidFill>
                <a:cs typeface="Calibri"/>
              </a:rPr>
              <a:t>n</a:t>
            </a:r>
            <a:r>
              <a:rPr lang="en-US" sz="3200" baseline="1950" dirty="0" err="1">
                <a:solidFill>
                  <a:schemeClr val="tx1">
                    <a:lumMod val="50000"/>
                  </a:schemeClr>
                </a:solidFill>
                <a:cs typeface="Calibri"/>
              </a:rPr>
              <a:t>t</a:t>
            </a:r>
            <a:r>
              <a:rPr lang="en-US" sz="3200" spc="-4" baseline="1950" dirty="0" err="1">
                <a:solidFill>
                  <a:schemeClr val="tx1">
                    <a:lumMod val="50000"/>
                  </a:schemeClr>
                </a:solidFill>
                <a:cs typeface="Calibri"/>
              </a:rPr>
              <a:t>u</a:t>
            </a:r>
            <a:r>
              <a:rPr lang="en-US" sz="3200" baseline="1950" dirty="0" err="1">
                <a:solidFill>
                  <a:schemeClr val="tx1">
                    <a:lumMod val="50000"/>
                  </a:schemeClr>
                </a:solidFill>
                <a:cs typeface="Calibri"/>
              </a:rPr>
              <a:t>k</a:t>
            </a:r>
            <a:r>
              <a:rPr lang="en-US" sz="3200" dirty="0">
                <a:solidFill>
                  <a:schemeClr val="tx1">
                    <a:lumMod val="50000"/>
                  </a:schemeClr>
                </a:solidFill>
                <a:cs typeface="Calibri"/>
              </a:rPr>
              <a:t> </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n</a:t>
            </a:r>
            <a:r>
              <a:rPr lang="en-US" sz="3200" spc="-14" baseline="1950" dirty="0" err="1">
                <a:solidFill>
                  <a:schemeClr val="tx1">
                    <a:lumMod val="50000"/>
                  </a:schemeClr>
                </a:solidFill>
                <a:cs typeface="Calibri"/>
              </a:rPr>
              <a:t>c</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baseline="1950" dirty="0" err="1">
                <a:solidFill>
                  <a:schemeClr val="tx1">
                    <a:lumMod val="50000"/>
                  </a:schemeClr>
                </a:solidFill>
                <a:cs typeface="Calibri"/>
              </a:rPr>
              <a:t>a</a:t>
            </a:r>
            <a:r>
              <a:rPr lang="en-US" sz="3200" spc="19" baseline="1950" dirty="0">
                <a:solidFill>
                  <a:schemeClr val="tx1">
                    <a:lumMod val="50000"/>
                  </a:schemeClr>
                </a:solidFill>
                <a:cs typeface="Calibri"/>
              </a:rPr>
              <a:t> </a:t>
            </a:r>
            <a:r>
              <a:rPr lang="en-US" sz="3200" spc="-4" baseline="1950" dirty="0" err="1">
                <a:solidFill>
                  <a:schemeClr val="tx1">
                    <a:lumMod val="50000"/>
                  </a:schemeClr>
                </a:solidFill>
                <a:cs typeface="Calibri"/>
              </a:rPr>
              <a:t>p</a:t>
            </a:r>
            <a:r>
              <a:rPr lang="en-US" sz="3200" baseline="1950" dirty="0" err="1">
                <a:solidFill>
                  <a:schemeClr val="tx1">
                    <a:lumMod val="50000"/>
                  </a:schemeClr>
                </a:solidFill>
                <a:cs typeface="Calibri"/>
              </a:rPr>
              <a:t>e</a:t>
            </a:r>
            <a:r>
              <a:rPr lang="en-US" sz="3200" spc="-29" baseline="1950" dirty="0" err="1">
                <a:solidFill>
                  <a:schemeClr val="tx1">
                    <a:lumMod val="50000"/>
                  </a:schemeClr>
                </a:solidFill>
                <a:cs typeface="Calibri"/>
              </a:rPr>
              <a:t>n</a:t>
            </a:r>
            <a:r>
              <a:rPr lang="en-US" sz="3200" baseline="1950" dirty="0" err="1">
                <a:solidFill>
                  <a:schemeClr val="tx1">
                    <a:lumMod val="50000"/>
                  </a:schemeClr>
                </a:solidFill>
                <a:cs typeface="Calibri"/>
              </a:rPr>
              <a:t>y</a:t>
            </a:r>
            <a:r>
              <a:rPr lang="en-US" sz="3200" spc="-4" baseline="1950" dirty="0" err="1">
                <a:solidFill>
                  <a:schemeClr val="tx1">
                    <a:lumMod val="50000"/>
                  </a:schemeClr>
                </a:solidFill>
                <a:cs typeface="Calibri"/>
              </a:rPr>
              <a:t>u</a:t>
            </a:r>
            <a:r>
              <a:rPr lang="en-US" sz="3200" spc="4" baseline="1950" dirty="0" err="1">
                <a:solidFill>
                  <a:schemeClr val="tx1">
                    <a:lumMod val="50000"/>
                  </a:schemeClr>
                </a:solidFill>
                <a:cs typeface="Calibri"/>
              </a:rPr>
              <a:t>s</a:t>
            </a:r>
            <a:r>
              <a:rPr lang="en-US" sz="3200" spc="-4" baseline="1950" dirty="0" err="1">
                <a:solidFill>
                  <a:schemeClr val="tx1">
                    <a:lumMod val="50000"/>
                  </a:schemeClr>
                </a:solidFill>
                <a:cs typeface="Calibri"/>
              </a:rPr>
              <a:t>un</a:t>
            </a:r>
            <a:r>
              <a:rPr lang="en-US" sz="3200" baseline="1950" dirty="0" err="1">
                <a:solidFill>
                  <a:schemeClr val="tx1">
                    <a:lumMod val="50000"/>
                  </a:schemeClr>
                </a:solidFill>
                <a:cs typeface="Calibri"/>
              </a:rPr>
              <a:t>an</a:t>
            </a:r>
            <a:r>
              <a:rPr lang="en-US" sz="3200" spc="29" baseline="1950" dirty="0">
                <a:solidFill>
                  <a:schemeClr val="tx1">
                    <a:lumMod val="50000"/>
                  </a:schemeClr>
                </a:solidFill>
                <a:cs typeface="Calibri"/>
              </a:rPr>
              <a:t> </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14" baseline="1950" dirty="0" err="1">
                <a:solidFill>
                  <a:schemeClr val="tx1">
                    <a:lumMod val="50000"/>
                  </a:schemeClr>
                </a:solidFill>
                <a:cs typeface="Calibri"/>
              </a:rPr>
              <a:t>c</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25" baseline="1950" dirty="0" err="1">
                <a:solidFill>
                  <a:schemeClr val="tx1">
                    <a:lumMod val="50000"/>
                  </a:schemeClr>
                </a:solidFill>
                <a:cs typeface="Calibri"/>
              </a:rPr>
              <a:t>g</a:t>
            </a:r>
            <a:r>
              <a:rPr lang="en-US" sz="3200" baseline="1950" dirty="0" err="1">
                <a:solidFill>
                  <a:schemeClr val="tx1">
                    <a:lumMod val="50000"/>
                  </a:schemeClr>
                </a:solidFill>
                <a:cs typeface="Calibri"/>
              </a:rPr>
              <a:t>an</a:t>
            </a:r>
            <a:r>
              <a:rPr lang="en-US" sz="3200" spc="14" baseline="1950" dirty="0">
                <a:solidFill>
                  <a:schemeClr val="tx1">
                    <a:lumMod val="50000"/>
                  </a:schemeClr>
                </a:solidFill>
                <a:cs typeface="Calibri"/>
              </a:rPr>
              <a:t> </a:t>
            </a:r>
            <a:r>
              <a:rPr lang="en-US" sz="3200" spc="-29" baseline="1950" err="1">
                <a:solidFill>
                  <a:schemeClr val="tx1">
                    <a:lumMod val="50000"/>
                  </a:schemeClr>
                </a:solidFill>
                <a:cs typeface="Calibri"/>
              </a:rPr>
              <a:t>P</a:t>
            </a:r>
            <a:r>
              <a:rPr lang="en-US" sz="3200" baseline="1950" err="1">
                <a:solidFill>
                  <a:schemeClr val="tx1">
                    <a:lumMod val="50000"/>
                  </a:schemeClr>
                </a:solidFill>
                <a:cs typeface="Calibri"/>
              </a:rPr>
              <a:t>e</a:t>
            </a:r>
            <a:r>
              <a:rPr lang="en-US" sz="3200" spc="-19" baseline="1950" err="1">
                <a:solidFill>
                  <a:schemeClr val="tx1">
                    <a:lumMod val="50000"/>
                  </a:schemeClr>
                </a:solidFill>
                <a:cs typeface="Calibri"/>
              </a:rPr>
              <a:t>r</a:t>
            </a:r>
            <a:r>
              <a:rPr lang="en-US" sz="3200" spc="-9" baseline="1950" err="1">
                <a:solidFill>
                  <a:schemeClr val="tx1">
                    <a:lumMod val="50000"/>
                  </a:schemeClr>
                </a:solidFill>
                <a:cs typeface="Calibri"/>
              </a:rPr>
              <a:t>a</a:t>
            </a:r>
            <a:r>
              <a:rPr lang="en-US" sz="3200" baseline="1950" err="1">
                <a:solidFill>
                  <a:schemeClr val="tx1">
                    <a:lumMod val="50000"/>
                  </a:schemeClr>
                </a:solidFill>
                <a:cs typeface="Calibri"/>
              </a:rPr>
              <a:t>t</a:t>
            </a:r>
            <a:r>
              <a:rPr lang="en-US" sz="3200" spc="-4" baseline="1950" err="1">
                <a:solidFill>
                  <a:schemeClr val="tx1">
                    <a:lumMod val="50000"/>
                  </a:schemeClr>
                </a:solidFill>
                <a:cs typeface="Calibri"/>
              </a:rPr>
              <a:t>u</a:t>
            </a:r>
            <a:r>
              <a:rPr lang="en-US" sz="3200" spc="-19" baseline="1950" err="1">
                <a:solidFill>
                  <a:schemeClr val="tx1">
                    <a:lumMod val="50000"/>
                  </a:schemeClr>
                </a:solidFill>
                <a:cs typeface="Calibri"/>
              </a:rPr>
              <a:t>r</a:t>
            </a:r>
            <a:r>
              <a:rPr lang="en-US" sz="3200" baseline="1950" err="1">
                <a:solidFill>
                  <a:schemeClr val="tx1">
                    <a:lumMod val="50000"/>
                  </a:schemeClr>
                </a:solidFill>
                <a:cs typeface="Calibri"/>
              </a:rPr>
              <a:t>an</a:t>
            </a:r>
            <a:r>
              <a:rPr lang="en-US" sz="3200" spc="-9" baseline="1950">
                <a:solidFill>
                  <a:schemeClr val="tx1">
                    <a:lumMod val="50000"/>
                  </a:schemeClr>
                </a:solidFill>
                <a:cs typeface="Calibri"/>
              </a:rPr>
              <a:t> </a:t>
            </a:r>
            <a:r>
              <a:rPr lang="en-US" sz="3200" baseline="1950">
                <a:solidFill>
                  <a:schemeClr val="tx1">
                    <a:lumMod val="50000"/>
                  </a:schemeClr>
                </a:solidFill>
                <a:cs typeface="Calibri"/>
              </a:rPr>
              <a:t>De</a:t>
            </a:r>
            <a:r>
              <a:rPr lang="en-US" sz="3200" spc="4" baseline="1950">
                <a:solidFill>
                  <a:schemeClr val="tx1">
                    <a:lumMod val="50000"/>
                  </a:schemeClr>
                </a:solidFill>
                <a:cs typeface="Calibri"/>
              </a:rPr>
              <a:t>s</a:t>
            </a:r>
            <a:r>
              <a:rPr lang="en-US" sz="3200" baseline="1950">
                <a:solidFill>
                  <a:schemeClr val="tx1">
                    <a:lumMod val="50000"/>
                  </a:schemeClr>
                </a:solidFill>
                <a:cs typeface="Calibri"/>
              </a:rPr>
              <a:t>a</a:t>
            </a:r>
            <a:r>
              <a:rPr lang="en-US" sz="3200" baseline="1950" dirty="0">
                <a:solidFill>
                  <a:schemeClr val="tx1">
                    <a:lumMod val="50000"/>
                  </a:schemeClr>
                </a:solidFill>
                <a:cs typeface="Calibri"/>
              </a:rPr>
              <a:t>.</a:t>
            </a:r>
            <a:endParaRPr lang="en-US" sz="3200" dirty="0">
              <a:solidFill>
                <a:schemeClr val="tx1">
                  <a:lumMod val="50000"/>
                </a:schemeClr>
              </a:solidFill>
              <a:latin typeface="Domine" panose="02040503040403060204" pitchFamily="18" charset="0"/>
              <a:ea typeface="Lato Light" panose="020F0502020204030203" pitchFamily="34" charset="0"/>
              <a:cs typeface="Abhaya Libre" panose="02000603000000000000" pitchFamily="2" charset="77"/>
            </a:endParaRPr>
          </a:p>
        </p:txBody>
      </p:sp>
      <p:sp>
        <p:nvSpPr>
          <p:cNvPr id="14" name="TextBox 13">
            <a:extLst>
              <a:ext uri="{FF2B5EF4-FFF2-40B4-BE49-F238E27FC236}">
                <a16:creationId xmlns:a16="http://schemas.microsoft.com/office/drawing/2014/main" xmlns="" id="{B7533A35-5398-2040-A707-D97117D75873}"/>
              </a:ext>
            </a:extLst>
          </p:cNvPr>
          <p:cNvSpPr txBox="1"/>
          <p:nvPr/>
        </p:nvSpPr>
        <p:spPr>
          <a:xfrm>
            <a:off x="4740014" y="1463221"/>
            <a:ext cx="2671116" cy="461665"/>
          </a:xfrm>
          <a:prstGeom prst="rect">
            <a:avLst/>
          </a:prstGeom>
          <a:no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Perencanaan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7" name="object 756">
            <a:extLst>
              <a:ext uri="{FF2B5EF4-FFF2-40B4-BE49-F238E27FC236}">
                <a16:creationId xmlns:a16="http://schemas.microsoft.com/office/drawing/2014/main" xmlns="" id="{51708BB5-FE1D-4504-BD1B-57790D4B839F}"/>
              </a:ext>
            </a:extLst>
          </p:cNvPr>
          <p:cNvSpPr/>
          <p:nvPr/>
        </p:nvSpPr>
        <p:spPr>
          <a:xfrm>
            <a:off x="3990207" y="1461185"/>
            <a:ext cx="749807" cy="749807"/>
          </a:xfrm>
          <a:prstGeom prst="rect">
            <a:avLst/>
          </a:prstGeom>
          <a:blipFill>
            <a:blip r:embed="rId3" cstate="print"/>
            <a:stretch>
              <a:fillRect/>
            </a:stretch>
          </a:blipFill>
        </p:spPr>
        <p:txBody>
          <a:bodyPr wrap="square" lIns="0" tIns="0" rIns="0" bIns="0" rtlCol="0">
            <a:noAutofit/>
          </a:bodyPr>
          <a:lstStyle/>
          <a:p>
            <a:endParaRPr/>
          </a:p>
        </p:txBody>
      </p:sp>
      <p:pic>
        <p:nvPicPr>
          <p:cNvPr id="9" name="Picture Placeholder 6">
            <a:extLst>
              <a:ext uri="{FF2B5EF4-FFF2-40B4-BE49-F238E27FC236}">
                <a16:creationId xmlns:a16="http://schemas.microsoft.com/office/drawing/2014/main" xmlns="" id="{50855FAF-2AF5-4A69-A641-8B9F40029AAB}"/>
              </a:ext>
            </a:extLst>
          </p:cNvPr>
          <p:cNvPicPr>
            <a:picLocks noChangeAspect="1"/>
          </p:cNvPicPr>
          <p:nvPr/>
        </p:nvPicPr>
        <p:blipFill>
          <a:blip r:embed="rId4"/>
          <a:stretch>
            <a:fillRect/>
          </a:stretch>
        </p:blipFill>
        <p:spPr>
          <a:xfrm>
            <a:off x="4531989" y="5571604"/>
            <a:ext cx="1864414" cy="1277278"/>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263391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500"/>
                                        <p:tgtEl>
                                          <p:spTgt spid="1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A0BAABA6-BF9A-1B4B-B530-AF17FCF8C6EB}"/>
              </a:ext>
            </a:extLst>
          </p:cNvPr>
          <p:cNvSpPr txBox="1"/>
          <p:nvPr/>
        </p:nvSpPr>
        <p:spPr>
          <a:xfrm>
            <a:off x="1864322" y="1727476"/>
            <a:ext cx="8463353" cy="3236784"/>
          </a:xfrm>
          <a:prstGeom prst="rect">
            <a:avLst/>
          </a:prstGeom>
          <a:solidFill>
            <a:schemeClr val="bg1">
              <a:alpha val="68000"/>
            </a:schemeClr>
          </a:solidFill>
        </p:spPr>
        <p:txBody>
          <a:bodyPr wrap="square" rtlCol="0">
            <a:spAutoFit/>
          </a:bodyPr>
          <a:lstStyle/>
          <a:p>
            <a:pPr marL="342900" marR="13560" indent="-342900" algn="just">
              <a:buFont typeface="Arial" panose="020B0604020202020204" pitchFamily="34" charset="0"/>
              <a:buChar char="•"/>
            </a:pPr>
            <a:r>
              <a:rPr lang="en-US" sz="3200" spc="-19" baseline="1950" dirty="0" err="1">
                <a:solidFill>
                  <a:schemeClr val="tx1">
                    <a:lumMod val="50000"/>
                  </a:schemeClr>
                </a:solidFill>
                <a:cs typeface="Calibri"/>
              </a:rPr>
              <a:t>K</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p</a:t>
            </a:r>
            <a:r>
              <a:rPr lang="en-US" sz="3200" baseline="1950" dirty="0" err="1">
                <a:solidFill>
                  <a:schemeClr val="tx1">
                    <a:lumMod val="50000"/>
                  </a:schemeClr>
                </a:solidFill>
                <a:cs typeface="Calibri"/>
              </a:rPr>
              <a:t>ala</a:t>
            </a:r>
            <a:r>
              <a:rPr lang="en-US" sz="3200" spc="9" baseline="1950" dirty="0">
                <a:solidFill>
                  <a:schemeClr val="tx1">
                    <a:lumMod val="50000"/>
                  </a:schemeClr>
                </a:solidFill>
                <a:cs typeface="Calibri"/>
              </a:rPr>
              <a:t> </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a</a:t>
            </a:r>
            <a:r>
              <a:rPr lang="en-US" sz="3200" spc="-4" baseline="1950" dirty="0">
                <a:solidFill>
                  <a:schemeClr val="tx1">
                    <a:lumMod val="50000"/>
                  </a:schemeClr>
                </a:solidFill>
                <a:cs typeface="Calibri"/>
              </a:rPr>
              <a:t> </a:t>
            </a:r>
            <a:r>
              <a:rPr lang="en-US" sz="3200" baseline="1950" dirty="0">
                <a:solidFill>
                  <a:schemeClr val="tx1">
                    <a:lumMod val="50000"/>
                  </a:schemeClr>
                </a:solidFill>
                <a:cs typeface="Calibri"/>
              </a:rPr>
              <a:t>&amp;</a:t>
            </a:r>
            <a:r>
              <a:rPr lang="en-US" sz="3200" spc="-14" baseline="1950" dirty="0">
                <a:solidFill>
                  <a:schemeClr val="tx1">
                    <a:lumMod val="50000"/>
                  </a:schemeClr>
                </a:solidFill>
                <a:cs typeface="Calibri"/>
              </a:rPr>
              <a:t> </a:t>
            </a:r>
            <a:r>
              <a:rPr lang="en-US" sz="3200" spc="4" baseline="1950" dirty="0">
                <a:solidFill>
                  <a:schemeClr val="tx1">
                    <a:lumMod val="50000"/>
                  </a:schemeClr>
                </a:solidFill>
                <a:cs typeface="Calibri"/>
              </a:rPr>
              <a:t>B</a:t>
            </a:r>
            <a:r>
              <a:rPr lang="en-US" sz="3200" spc="-4" baseline="1950" dirty="0">
                <a:solidFill>
                  <a:schemeClr val="tx1">
                    <a:lumMod val="50000"/>
                  </a:schemeClr>
                </a:solidFill>
                <a:cs typeface="Calibri"/>
              </a:rPr>
              <a:t>P</a:t>
            </a:r>
            <a:r>
              <a:rPr lang="en-US" sz="3200" baseline="1950" dirty="0">
                <a:solidFill>
                  <a:schemeClr val="tx1">
                    <a:lumMod val="50000"/>
                  </a:schemeClr>
                </a:solidFill>
                <a:cs typeface="Calibri"/>
              </a:rPr>
              <a:t>D</a:t>
            </a:r>
            <a:r>
              <a:rPr lang="en-US" sz="3200" spc="-4" baseline="1950" dirty="0">
                <a:solidFill>
                  <a:schemeClr val="tx1">
                    <a:lumMod val="50000"/>
                  </a:schemeClr>
                </a:solidFill>
                <a:cs typeface="Calibri"/>
              </a:rPr>
              <a:t> </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p</a:t>
            </a:r>
            <a:r>
              <a:rPr lang="en-US" sz="3200" spc="-9" baseline="1950" dirty="0" err="1">
                <a:solidFill>
                  <a:schemeClr val="tx1">
                    <a:lumMod val="50000"/>
                  </a:schemeClr>
                </a:solidFill>
                <a:cs typeface="Calibri"/>
              </a:rPr>
              <a:t>a</a:t>
            </a:r>
            <a:r>
              <a:rPr lang="en-US" sz="3200" baseline="1950" dirty="0" err="1">
                <a:solidFill>
                  <a:schemeClr val="tx1">
                    <a:lumMod val="50000"/>
                  </a:schemeClr>
                </a:solidFill>
                <a:cs typeface="Calibri"/>
              </a:rPr>
              <a:t>t</a:t>
            </a:r>
            <a:r>
              <a:rPr lang="en-US" sz="3200" spc="19" baseline="1950" dirty="0">
                <a:solidFill>
                  <a:schemeClr val="tx1">
                    <a:lumMod val="50000"/>
                  </a:schemeClr>
                </a:solidFill>
                <a:cs typeface="Calibri"/>
              </a:rPr>
              <a:t> </a:t>
            </a:r>
            <a:r>
              <a:rPr lang="en-US" sz="3200" spc="-4" baseline="1950" dirty="0" err="1">
                <a:solidFill>
                  <a:schemeClr val="tx1">
                    <a:lumMod val="50000"/>
                  </a:schemeClr>
                </a:solidFill>
                <a:cs typeface="Calibri"/>
              </a:rPr>
              <a:t>m</a:t>
            </a:r>
            <a:r>
              <a:rPr lang="en-US" sz="3200" baseline="1950" dirty="0" err="1">
                <a:solidFill>
                  <a:schemeClr val="tx1">
                    <a:lumMod val="50000"/>
                  </a:schemeClr>
                </a:solidFill>
                <a:cs typeface="Calibri"/>
              </a:rPr>
              <a:t>e</a:t>
            </a:r>
            <a:r>
              <a:rPr lang="en-US" sz="3200" spc="-29" baseline="1950" dirty="0" err="1">
                <a:solidFill>
                  <a:schemeClr val="tx1">
                    <a:lumMod val="50000"/>
                  </a:schemeClr>
                </a:solidFill>
                <a:cs typeface="Calibri"/>
              </a:rPr>
              <a:t>n</a:t>
            </a:r>
            <a:r>
              <a:rPr lang="en-US" sz="3200" baseline="1950" dirty="0" err="1">
                <a:solidFill>
                  <a:schemeClr val="tx1">
                    <a:lumMod val="50000"/>
                  </a:schemeClr>
                </a:solidFill>
                <a:cs typeface="Calibri"/>
              </a:rPr>
              <a:t>y</a:t>
            </a:r>
            <a:r>
              <a:rPr lang="en-US" sz="3200" spc="-4" baseline="1950" dirty="0" err="1">
                <a:solidFill>
                  <a:schemeClr val="tx1">
                    <a:lumMod val="50000"/>
                  </a:schemeClr>
                </a:solidFill>
                <a:cs typeface="Calibri"/>
              </a:rPr>
              <a:t>u</a:t>
            </a:r>
            <a:r>
              <a:rPr lang="en-US" sz="3200" spc="4" baseline="1950" dirty="0" err="1">
                <a:solidFill>
                  <a:schemeClr val="tx1">
                    <a:lumMod val="50000"/>
                  </a:schemeClr>
                </a:solidFill>
                <a:cs typeface="Calibri"/>
              </a:rPr>
              <a:t>s</a:t>
            </a:r>
            <a:r>
              <a:rPr lang="en-US" sz="3200" spc="-4" baseline="1950" dirty="0" err="1">
                <a:solidFill>
                  <a:schemeClr val="tx1">
                    <a:lumMod val="50000"/>
                  </a:schemeClr>
                </a:solidFill>
                <a:cs typeface="Calibri"/>
              </a:rPr>
              <a:t>u</a:t>
            </a:r>
            <a:r>
              <a:rPr lang="en-US" sz="3200" baseline="1950" dirty="0" err="1">
                <a:solidFill>
                  <a:schemeClr val="tx1">
                    <a:lumMod val="50000"/>
                  </a:schemeClr>
                </a:solidFill>
                <a:cs typeface="Calibri"/>
              </a:rPr>
              <a:t>n</a:t>
            </a:r>
            <a:r>
              <a:rPr lang="en-US" sz="3200" spc="14" baseline="1950" dirty="0">
                <a:solidFill>
                  <a:schemeClr val="tx1">
                    <a:lumMod val="50000"/>
                  </a:schemeClr>
                </a:solidFill>
                <a:cs typeface="Calibri"/>
              </a:rPr>
              <a:t> </a:t>
            </a:r>
            <a:r>
              <a:rPr lang="en-US" sz="3200" spc="-4" baseline="1950" dirty="0">
                <a:solidFill>
                  <a:schemeClr val="tx1">
                    <a:lumMod val="50000"/>
                  </a:schemeClr>
                </a:solidFill>
                <a:cs typeface="Calibri"/>
              </a:rPr>
              <a:t>d</a:t>
            </a:r>
            <a:r>
              <a:rPr lang="en-US" sz="3200" baseline="1950" dirty="0">
                <a:solidFill>
                  <a:schemeClr val="tx1">
                    <a:lumMod val="50000"/>
                  </a:schemeClr>
                </a:solidFill>
                <a:cs typeface="Calibri"/>
              </a:rPr>
              <a:t>an </a:t>
            </a:r>
            <a:r>
              <a:rPr lang="en-US" sz="3200" spc="-4" baseline="1950" dirty="0" err="1">
                <a:solidFill>
                  <a:schemeClr val="tx1">
                    <a:lumMod val="50000"/>
                  </a:schemeClr>
                </a:solidFill>
                <a:cs typeface="Calibri"/>
              </a:rPr>
              <a:t>m</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n</a:t>
            </a:r>
            <a:r>
              <a:rPr lang="en-US" sz="3200" baseline="1950" dirty="0" err="1">
                <a:solidFill>
                  <a:schemeClr val="tx1">
                    <a:lumMod val="50000"/>
                  </a:schemeClr>
                </a:solidFill>
                <a:cs typeface="Calibri"/>
              </a:rPr>
              <a:t>g</a:t>
            </a:r>
            <a:r>
              <a:rPr lang="en-US" sz="3200" spc="-4" baseline="1950" dirty="0" err="1">
                <a:solidFill>
                  <a:schemeClr val="tx1">
                    <a:lumMod val="50000"/>
                  </a:schemeClr>
                </a:solidFill>
                <a:cs typeface="Calibri"/>
              </a:rPr>
              <a:t>u</a:t>
            </a:r>
            <a:r>
              <a:rPr lang="en-US" sz="3200" spc="4" baseline="1950" dirty="0" err="1">
                <a:solidFill>
                  <a:schemeClr val="tx1">
                    <a:lumMod val="50000"/>
                  </a:schemeClr>
                </a:solidFill>
                <a:cs typeface="Calibri"/>
              </a:rPr>
              <a:t>s</a:t>
            </a:r>
            <a:r>
              <a:rPr lang="en-US" sz="3200" spc="-4" baseline="1950" dirty="0" err="1">
                <a:solidFill>
                  <a:schemeClr val="tx1">
                    <a:lumMod val="50000"/>
                  </a:schemeClr>
                </a:solidFill>
                <a:cs typeface="Calibri"/>
              </a:rPr>
              <a:t>u</a:t>
            </a:r>
            <a:r>
              <a:rPr lang="en-US" sz="3200" baseline="1950" dirty="0" err="1">
                <a:solidFill>
                  <a:schemeClr val="tx1">
                    <a:lumMod val="50000"/>
                  </a:schemeClr>
                </a:solidFill>
                <a:cs typeface="Calibri"/>
              </a:rPr>
              <a:t>l</a:t>
            </a:r>
            <a:r>
              <a:rPr lang="en-US" sz="3200" spc="-25" baseline="1950" dirty="0" err="1">
                <a:solidFill>
                  <a:schemeClr val="tx1">
                    <a:lumMod val="50000"/>
                  </a:schemeClr>
                </a:solidFill>
                <a:cs typeface="Calibri"/>
              </a:rPr>
              <a:t>k</a:t>
            </a:r>
            <a:r>
              <a:rPr lang="en-US" sz="3200" baseline="1950" dirty="0" err="1">
                <a:solidFill>
                  <a:schemeClr val="tx1">
                    <a:lumMod val="50000"/>
                  </a:schemeClr>
                </a:solidFill>
                <a:cs typeface="Calibri"/>
              </a:rPr>
              <a:t>an</a:t>
            </a:r>
            <a:r>
              <a:rPr lang="en-US" sz="3200" spc="14" baseline="1950" dirty="0">
                <a:solidFill>
                  <a:schemeClr val="tx1">
                    <a:lumMod val="50000"/>
                  </a:schemeClr>
                </a:solidFill>
                <a:cs typeface="Calibri"/>
              </a:rPr>
              <a:t> </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14" baseline="1950" dirty="0" err="1">
                <a:solidFill>
                  <a:schemeClr val="tx1">
                    <a:lumMod val="50000"/>
                  </a:schemeClr>
                </a:solidFill>
                <a:cs typeface="Calibri"/>
              </a:rPr>
              <a:t>c</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25" baseline="1950" dirty="0" err="1">
                <a:solidFill>
                  <a:schemeClr val="tx1">
                    <a:lumMod val="50000"/>
                  </a:schemeClr>
                </a:solidFill>
                <a:cs typeface="Calibri"/>
              </a:rPr>
              <a:t>g</a:t>
            </a:r>
            <a:r>
              <a:rPr lang="en-US" sz="3200" baseline="1950" dirty="0" err="1">
                <a:solidFill>
                  <a:schemeClr val="tx1">
                    <a:lumMod val="50000"/>
                  </a:schemeClr>
                </a:solidFill>
                <a:cs typeface="Calibri"/>
              </a:rPr>
              <a:t>an</a:t>
            </a:r>
            <a:r>
              <a:rPr lang="en-US" sz="3200" spc="14" baseline="1950" dirty="0">
                <a:solidFill>
                  <a:schemeClr val="tx1">
                    <a:lumMod val="50000"/>
                  </a:schemeClr>
                </a:solidFill>
                <a:cs typeface="Calibri"/>
              </a:rPr>
              <a:t> </a:t>
            </a:r>
            <a:r>
              <a:rPr lang="en-US" sz="3200" spc="-29" baseline="1950" dirty="0" err="1">
                <a:solidFill>
                  <a:schemeClr val="tx1">
                    <a:lumMod val="50000"/>
                  </a:schemeClr>
                </a:solidFill>
                <a:cs typeface="Calibri"/>
              </a:rPr>
              <a:t>P</a:t>
            </a:r>
            <a:r>
              <a:rPr lang="en-US" sz="3200" baseline="1950" dirty="0" err="1">
                <a:solidFill>
                  <a:schemeClr val="tx1">
                    <a:lumMod val="50000"/>
                  </a:schemeClr>
                </a:solidFill>
                <a:cs typeface="Calibri"/>
              </a:rPr>
              <a:t>e</a:t>
            </a:r>
            <a:r>
              <a:rPr lang="en-US" sz="3200" spc="-19" baseline="1950" dirty="0" err="1">
                <a:solidFill>
                  <a:schemeClr val="tx1">
                    <a:lumMod val="50000"/>
                  </a:schemeClr>
                </a:solidFill>
                <a:cs typeface="Calibri"/>
              </a:rPr>
              <a:t>r</a:t>
            </a:r>
            <a:r>
              <a:rPr lang="en-US" sz="3200" spc="-9" baseline="1950" dirty="0" err="1">
                <a:solidFill>
                  <a:schemeClr val="tx1">
                    <a:lumMod val="50000"/>
                  </a:schemeClr>
                </a:solidFill>
                <a:cs typeface="Calibri"/>
              </a:rPr>
              <a:t>a</a:t>
            </a:r>
            <a:r>
              <a:rPr lang="en-US" sz="3200" baseline="1950" dirty="0" err="1">
                <a:solidFill>
                  <a:schemeClr val="tx1">
                    <a:lumMod val="50000"/>
                  </a:schemeClr>
                </a:solidFill>
                <a:cs typeface="Calibri"/>
              </a:rPr>
              <a:t>t</a:t>
            </a:r>
            <a:r>
              <a:rPr lang="en-US" sz="3200" spc="-4" baseline="1950" dirty="0" err="1">
                <a:solidFill>
                  <a:schemeClr val="tx1">
                    <a:lumMod val="50000"/>
                  </a:schemeClr>
                </a:solidFill>
                <a:cs typeface="Calibri"/>
              </a:rPr>
              <a:t>u</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an</a:t>
            </a:r>
            <a:r>
              <a:rPr lang="en-US" sz="3200" dirty="0">
                <a:solidFill>
                  <a:schemeClr val="tx1">
                    <a:lumMod val="50000"/>
                  </a:schemeClr>
                </a:solidFill>
                <a:cs typeface="Calibri"/>
              </a:rPr>
              <a:t> </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a</a:t>
            </a:r>
            <a:r>
              <a:rPr lang="en-US" sz="3200" baseline="1950" dirty="0">
                <a:solidFill>
                  <a:schemeClr val="tx1">
                    <a:lumMod val="50000"/>
                  </a:schemeClr>
                </a:solidFill>
                <a:cs typeface="Calibri"/>
              </a:rPr>
              <a:t>.</a:t>
            </a:r>
            <a:r>
              <a:rPr lang="en-US" sz="3200" spc="-9" baseline="1950" dirty="0">
                <a:solidFill>
                  <a:schemeClr val="tx1">
                    <a:lumMod val="50000"/>
                  </a:schemeClr>
                </a:solidFill>
                <a:cs typeface="Calibri"/>
              </a:rPr>
              <a:t> </a:t>
            </a:r>
            <a:r>
              <a:rPr lang="en-US" sz="3200" spc="4" baseline="1950" dirty="0" err="1">
                <a:solidFill>
                  <a:schemeClr val="tx1">
                    <a:lumMod val="50000"/>
                  </a:schemeClr>
                </a:solidFill>
                <a:cs typeface="Calibri"/>
              </a:rPr>
              <a:t>R</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14" baseline="1950" dirty="0" err="1">
                <a:solidFill>
                  <a:schemeClr val="tx1">
                    <a:lumMod val="50000"/>
                  </a:schemeClr>
                </a:solidFill>
                <a:cs typeface="Calibri"/>
              </a:rPr>
              <a:t>c</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25" baseline="1950" dirty="0" err="1">
                <a:solidFill>
                  <a:schemeClr val="tx1">
                    <a:lumMod val="50000"/>
                  </a:schemeClr>
                </a:solidFill>
                <a:cs typeface="Calibri"/>
              </a:rPr>
              <a:t>g</a:t>
            </a:r>
            <a:r>
              <a:rPr lang="en-US" sz="3200" baseline="1950" dirty="0" err="1">
                <a:solidFill>
                  <a:schemeClr val="tx1">
                    <a:lumMod val="50000"/>
                  </a:schemeClr>
                </a:solidFill>
                <a:cs typeface="Calibri"/>
              </a:rPr>
              <a:t>an</a:t>
            </a:r>
            <a:r>
              <a:rPr lang="en-US" sz="3200" spc="14" baseline="1950" dirty="0">
                <a:solidFill>
                  <a:schemeClr val="tx1">
                    <a:lumMod val="50000"/>
                  </a:schemeClr>
                </a:solidFill>
                <a:cs typeface="Calibri"/>
              </a:rPr>
              <a:t> </a:t>
            </a:r>
            <a:r>
              <a:rPr lang="en-US" sz="3200" spc="4" baseline="1950" dirty="0">
                <a:solidFill>
                  <a:schemeClr val="tx1">
                    <a:lumMod val="50000"/>
                  </a:schemeClr>
                </a:solidFill>
                <a:cs typeface="Calibri"/>
              </a:rPr>
              <a:t>B</a:t>
            </a:r>
            <a:r>
              <a:rPr lang="en-US" sz="3200" spc="-4" baseline="1950" dirty="0">
                <a:solidFill>
                  <a:schemeClr val="tx1">
                    <a:lumMod val="50000"/>
                  </a:schemeClr>
                </a:solidFill>
                <a:cs typeface="Calibri"/>
              </a:rPr>
              <a:t>P</a:t>
            </a:r>
            <a:r>
              <a:rPr lang="en-US" sz="3200" baseline="1950" dirty="0">
                <a:solidFill>
                  <a:schemeClr val="tx1">
                    <a:lumMod val="50000"/>
                  </a:schemeClr>
                </a:solidFill>
                <a:cs typeface="Calibri"/>
              </a:rPr>
              <a:t>D </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i</a:t>
            </a:r>
            <a:r>
              <a:rPr lang="en-US" sz="3200" spc="-50" baseline="1950" dirty="0" err="1">
                <a:solidFill>
                  <a:schemeClr val="tx1">
                    <a:lumMod val="50000"/>
                  </a:schemeClr>
                </a:solidFill>
                <a:cs typeface="Calibri"/>
              </a:rPr>
              <a:t>k</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cu</a:t>
            </a:r>
            <a:r>
              <a:rPr lang="en-US" sz="3200" baseline="1950" dirty="0" err="1">
                <a:solidFill>
                  <a:schemeClr val="tx1">
                    <a:lumMod val="50000"/>
                  </a:schemeClr>
                </a:solidFill>
                <a:cs typeface="Calibri"/>
              </a:rPr>
              <a:t>ali</a:t>
            </a:r>
            <a:r>
              <a:rPr lang="en-US" sz="3200" spc="-25" baseline="1950" dirty="0" err="1">
                <a:solidFill>
                  <a:schemeClr val="tx1">
                    <a:lumMod val="50000"/>
                  </a:schemeClr>
                </a:solidFill>
                <a:cs typeface="Calibri"/>
              </a:rPr>
              <a:t>k</a:t>
            </a:r>
            <a:r>
              <a:rPr lang="en-US" sz="3200" baseline="1950" dirty="0" err="1">
                <a:solidFill>
                  <a:schemeClr val="tx1">
                    <a:lumMod val="50000"/>
                  </a:schemeClr>
                </a:solidFill>
                <a:cs typeface="Calibri"/>
              </a:rPr>
              <a:t>an</a:t>
            </a:r>
            <a:r>
              <a:rPr lang="en-US" sz="3200" spc="29" baseline="1950" dirty="0">
                <a:solidFill>
                  <a:schemeClr val="tx1">
                    <a:lumMod val="50000"/>
                  </a:schemeClr>
                </a:solidFill>
                <a:cs typeface="Calibri"/>
              </a:rPr>
              <a:t> </a:t>
            </a:r>
            <a:r>
              <a:rPr lang="en-US" sz="3200" spc="-4" baseline="1950" dirty="0" err="1">
                <a:solidFill>
                  <a:schemeClr val="tx1">
                    <a:lumMod val="50000"/>
                  </a:schemeClr>
                </a:solidFill>
                <a:cs typeface="Calibri"/>
              </a:rPr>
              <a:t>u</a:t>
            </a:r>
            <a:r>
              <a:rPr lang="en-US" sz="3200" spc="-14" baseline="1950" dirty="0" err="1">
                <a:solidFill>
                  <a:schemeClr val="tx1">
                    <a:lumMod val="50000"/>
                  </a:schemeClr>
                </a:solidFill>
                <a:cs typeface="Calibri"/>
              </a:rPr>
              <a:t>n</a:t>
            </a:r>
            <a:r>
              <a:rPr lang="en-US" sz="3200" baseline="1950" dirty="0" err="1">
                <a:solidFill>
                  <a:schemeClr val="tx1">
                    <a:lumMod val="50000"/>
                  </a:schemeClr>
                </a:solidFill>
                <a:cs typeface="Calibri"/>
              </a:rPr>
              <a:t>t</a:t>
            </a:r>
            <a:r>
              <a:rPr lang="en-US" sz="3200" spc="-4" baseline="1950" dirty="0" err="1">
                <a:solidFill>
                  <a:schemeClr val="tx1">
                    <a:lumMod val="50000"/>
                  </a:schemeClr>
                </a:solidFill>
                <a:cs typeface="Calibri"/>
              </a:rPr>
              <a:t>u</a:t>
            </a:r>
            <a:r>
              <a:rPr lang="en-US" sz="3200" baseline="1950" dirty="0" err="1">
                <a:solidFill>
                  <a:schemeClr val="tx1">
                    <a:lumMod val="50000"/>
                  </a:schemeClr>
                </a:solidFill>
                <a:cs typeface="Calibri"/>
              </a:rPr>
              <a:t>k</a:t>
            </a:r>
            <a:r>
              <a:rPr lang="en-US" sz="3200" spc="19" baseline="1950" dirty="0">
                <a:solidFill>
                  <a:schemeClr val="tx1">
                    <a:lumMod val="50000"/>
                  </a:schemeClr>
                </a:solidFill>
                <a:cs typeface="Calibri"/>
              </a:rPr>
              <a:t> </a:t>
            </a:r>
            <a:r>
              <a:rPr lang="en-US" sz="3200" spc="4" baseline="1950" dirty="0" err="1">
                <a:solidFill>
                  <a:schemeClr val="tx1">
                    <a:lumMod val="50000"/>
                  </a:schemeClr>
                </a:solidFill>
                <a:cs typeface="Calibri"/>
              </a:rPr>
              <a:t>R</a:t>
            </a:r>
            <a:r>
              <a:rPr lang="en-US" sz="3200" spc="-100" baseline="1950" dirty="0" err="1">
                <a:solidFill>
                  <a:schemeClr val="tx1">
                    <a:lumMod val="50000"/>
                  </a:schemeClr>
                </a:solidFill>
                <a:cs typeface="Calibri"/>
              </a:rPr>
              <a:t>P</a:t>
            </a:r>
            <a:r>
              <a:rPr lang="en-US" sz="3200" spc="-4" baseline="1950" dirty="0" err="1">
                <a:solidFill>
                  <a:schemeClr val="tx1">
                    <a:lumMod val="50000"/>
                  </a:schemeClr>
                </a:solidFill>
                <a:cs typeface="Calibri"/>
              </a:rPr>
              <a:t>J</a:t>
            </a:r>
            <a:r>
              <a:rPr lang="en-US" sz="3200" baseline="1950" dirty="0" err="1">
                <a:solidFill>
                  <a:schemeClr val="tx1">
                    <a:lumMod val="50000"/>
                  </a:schemeClr>
                </a:solidFill>
                <a:cs typeface="Calibri"/>
              </a:rPr>
              <a:t>MDe</a:t>
            </a:r>
            <a:r>
              <a:rPr lang="en-US" sz="3200" spc="4" baseline="1950" dirty="0" err="1">
                <a:solidFill>
                  <a:schemeClr val="tx1">
                    <a:lumMod val="50000"/>
                  </a:schemeClr>
                </a:solidFill>
                <a:cs typeface="Calibri"/>
              </a:rPr>
              <a:t>s</a:t>
            </a:r>
            <a:r>
              <a:rPr lang="en-US" sz="3200" baseline="1950" dirty="0">
                <a:solidFill>
                  <a:schemeClr val="tx1">
                    <a:lumMod val="50000"/>
                  </a:schemeClr>
                </a:solidFill>
                <a:cs typeface="Calibri"/>
              </a:rPr>
              <a:t>,</a:t>
            </a:r>
            <a:r>
              <a:rPr lang="en-US" sz="3200" spc="4" baseline="1950" dirty="0">
                <a:solidFill>
                  <a:schemeClr val="tx1">
                    <a:lumMod val="50000"/>
                  </a:schemeClr>
                </a:solidFill>
                <a:cs typeface="Calibri"/>
              </a:rPr>
              <a:t> </a:t>
            </a:r>
            <a:r>
              <a:rPr lang="en-US" sz="3200" spc="4" baseline="1950" dirty="0" err="1">
                <a:solidFill>
                  <a:schemeClr val="tx1">
                    <a:lumMod val="50000"/>
                  </a:schemeClr>
                </a:solidFill>
                <a:cs typeface="Calibri"/>
              </a:rPr>
              <a:t>R</a:t>
            </a:r>
            <a:r>
              <a:rPr lang="en-US" sz="3200" baseline="1950" dirty="0" err="1">
                <a:solidFill>
                  <a:schemeClr val="tx1">
                    <a:lumMod val="50000"/>
                  </a:schemeClr>
                </a:solidFill>
                <a:cs typeface="Calibri"/>
              </a:rPr>
              <a:t>K</a:t>
            </a:r>
            <a:r>
              <a:rPr lang="en-US" sz="3200" spc="-4" baseline="1950" dirty="0" err="1">
                <a:solidFill>
                  <a:schemeClr val="tx1">
                    <a:lumMod val="50000"/>
                  </a:schemeClr>
                </a:solidFill>
                <a:cs typeface="Calibri"/>
              </a:rPr>
              <a:t>P</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a:solidFill>
                  <a:schemeClr val="tx1">
                    <a:lumMod val="50000"/>
                  </a:schemeClr>
                </a:solidFill>
                <a:cs typeface="Calibri"/>
              </a:rPr>
              <a:t>,</a:t>
            </a:r>
            <a:r>
              <a:rPr lang="en-US" sz="3200" spc="-4" baseline="1950" dirty="0">
                <a:solidFill>
                  <a:schemeClr val="tx1">
                    <a:lumMod val="50000"/>
                  </a:schemeClr>
                </a:solidFill>
                <a:cs typeface="Calibri"/>
              </a:rPr>
              <a:t> </a:t>
            </a:r>
            <a:r>
              <a:rPr lang="en-US" sz="3200" spc="4" baseline="1950" dirty="0" err="1">
                <a:solidFill>
                  <a:schemeClr val="tx1">
                    <a:lumMod val="50000"/>
                  </a:schemeClr>
                </a:solidFill>
                <a:cs typeface="Calibri"/>
              </a:rPr>
              <a:t>A</a:t>
            </a:r>
            <a:r>
              <a:rPr lang="en-US" sz="3200" spc="-4" baseline="1950" dirty="0" err="1">
                <a:solidFill>
                  <a:schemeClr val="tx1">
                    <a:lumMod val="50000"/>
                  </a:schemeClr>
                </a:solidFill>
                <a:cs typeface="Calibri"/>
              </a:rPr>
              <a:t>P</a:t>
            </a:r>
            <a:r>
              <a:rPr lang="en-US" sz="3200" spc="4" baseline="1950" dirty="0" err="1">
                <a:solidFill>
                  <a:schemeClr val="tx1">
                    <a:lumMod val="50000"/>
                  </a:schemeClr>
                </a:solidFill>
                <a:cs typeface="Calibri"/>
              </a:rPr>
              <a:t>B</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a:solidFill>
                  <a:schemeClr val="tx1">
                    <a:lumMod val="50000"/>
                  </a:schemeClr>
                </a:solidFill>
                <a:cs typeface="Calibri"/>
              </a:rPr>
              <a:t>,</a:t>
            </a:r>
            <a:r>
              <a:rPr lang="en-US" sz="3200" spc="-14" baseline="1950" dirty="0">
                <a:solidFill>
                  <a:schemeClr val="tx1">
                    <a:lumMod val="50000"/>
                  </a:schemeClr>
                </a:solidFill>
                <a:cs typeface="Calibri"/>
              </a:rPr>
              <a:t> </a:t>
            </a:r>
            <a:r>
              <a:rPr lang="en-US" sz="3200" baseline="1950" dirty="0">
                <a:solidFill>
                  <a:schemeClr val="tx1">
                    <a:lumMod val="50000"/>
                  </a:schemeClr>
                </a:solidFill>
                <a:cs typeface="Calibri"/>
              </a:rPr>
              <a:t>L</a:t>
            </a:r>
            <a:r>
              <a:rPr lang="en-US" sz="3200" spc="-100" baseline="1950" dirty="0">
                <a:solidFill>
                  <a:schemeClr val="tx1">
                    <a:lumMod val="50000"/>
                  </a:schemeClr>
                </a:solidFill>
                <a:cs typeface="Calibri"/>
              </a:rPr>
              <a:t>P</a:t>
            </a:r>
            <a:r>
              <a:rPr lang="en-US" sz="3200" baseline="1950" dirty="0">
                <a:solidFill>
                  <a:schemeClr val="tx1">
                    <a:lumMod val="50000"/>
                  </a:schemeClr>
                </a:solidFill>
                <a:cs typeface="Calibri"/>
              </a:rPr>
              <a:t>J</a:t>
            </a:r>
            <a:r>
              <a:rPr lang="en-US" sz="3200" dirty="0">
                <a:solidFill>
                  <a:schemeClr val="tx1">
                    <a:lumMod val="50000"/>
                  </a:schemeClr>
                </a:solidFill>
                <a:cs typeface="Calibri"/>
              </a:rPr>
              <a:t> </a:t>
            </a:r>
            <a:r>
              <a:rPr lang="en-US" sz="3200" spc="4" baseline="1950" dirty="0" err="1">
                <a:solidFill>
                  <a:schemeClr val="tx1">
                    <a:lumMod val="50000"/>
                  </a:schemeClr>
                </a:solidFill>
                <a:cs typeface="Calibri"/>
              </a:rPr>
              <a:t>A</a:t>
            </a:r>
            <a:r>
              <a:rPr lang="en-US" sz="3200" spc="-4" baseline="1950" dirty="0" err="1">
                <a:solidFill>
                  <a:schemeClr val="tx1">
                    <a:lumMod val="50000"/>
                  </a:schemeClr>
                </a:solidFill>
                <a:cs typeface="Calibri"/>
              </a:rPr>
              <a:t>P</a:t>
            </a:r>
            <a:r>
              <a:rPr lang="en-US" sz="3200" spc="4" baseline="1950" dirty="0" err="1">
                <a:solidFill>
                  <a:schemeClr val="tx1">
                    <a:lumMod val="50000"/>
                  </a:schemeClr>
                </a:solidFill>
                <a:cs typeface="Calibri"/>
              </a:rPr>
              <a:t>B</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a:solidFill>
                  <a:schemeClr val="tx1">
                    <a:lumMod val="50000"/>
                  </a:schemeClr>
                </a:solidFill>
                <a:cs typeface="Calibri"/>
              </a:rPr>
              <a:t>.</a:t>
            </a:r>
          </a:p>
          <a:p>
            <a:pPr marL="355600" indent="-342900" algn="just">
              <a:spcBef>
                <a:spcPts val="80"/>
              </a:spcBef>
              <a:buFont typeface="Arial" panose="020B0604020202020204" pitchFamily="34" charset="0"/>
              <a:buChar char="•"/>
            </a:pPr>
            <a:r>
              <a:rPr lang="sv-SE" sz="3200" spc="4" baseline="1950" dirty="0">
                <a:solidFill>
                  <a:schemeClr val="tx1">
                    <a:lumMod val="50000"/>
                  </a:schemeClr>
                </a:solidFill>
                <a:cs typeface="Calibri"/>
              </a:rPr>
              <a:t>R</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n</a:t>
            </a:r>
            <a:r>
              <a:rPr lang="sv-SE" sz="3200" spc="-14" baseline="1950" dirty="0">
                <a:solidFill>
                  <a:schemeClr val="tx1">
                    <a:lumMod val="50000"/>
                  </a:schemeClr>
                </a:solidFill>
                <a:cs typeface="Calibri"/>
              </a:rPr>
              <a:t>c</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n</a:t>
            </a:r>
            <a:r>
              <a:rPr lang="sv-SE" sz="3200" spc="-25" baseline="1950" dirty="0">
                <a:solidFill>
                  <a:schemeClr val="tx1">
                    <a:lumMod val="50000"/>
                  </a:schemeClr>
                </a:solidFill>
                <a:cs typeface="Calibri"/>
              </a:rPr>
              <a:t>g</a:t>
            </a:r>
            <a:r>
              <a:rPr lang="sv-SE" sz="3200" baseline="1950" dirty="0">
                <a:solidFill>
                  <a:schemeClr val="tx1">
                    <a:lumMod val="50000"/>
                  </a:schemeClr>
                </a:solidFill>
                <a:cs typeface="Calibri"/>
              </a:rPr>
              <a:t>an</a:t>
            </a:r>
            <a:r>
              <a:rPr lang="sv-SE" sz="3200" spc="14" baseline="1950" dirty="0">
                <a:solidFill>
                  <a:schemeClr val="tx1">
                    <a:lumMod val="50000"/>
                  </a:schemeClr>
                </a:solidFill>
                <a:cs typeface="Calibri"/>
              </a:rPr>
              <a:t> </a:t>
            </a:r>
            <a:r>
              <a:rPr lang="sv-SE" sz="3200" spc="-29" baseline="1950" dirty="0">
                <a:solidFill>
                  <a:schemeClr val="tx1">
                    <a:lumMod val="50000"/>
                  </a:schemeClr>
                </a:solidFill>
                <a:cs typeface="Calibri"/>
              </a:rPr>
              <a:t>P</a:t>
            </a:r>
            <a:r>
              <a:rPr lang="sv-SE" sz="3200" baseline="1950" dirty="0">
                <a:solidFill>
                  <a:schemeClr val="tx1">
                    <a:lumMod val="50000"/>
                  </a:schemeClr>
                </a:solidFill>
                <a:cs typeface="Calibri"/>
              </a:rPr>
              <a:t>e</a:t>
            </a:r>
            <a:r>
              <a:rPr lang="sv-SE" sz="3200" spc="-19" baseline="1950" dirty="0">
                <a:solidFill>
                  <a:schemeClr val="tx1">
                    <a:lumMod val="50000"/>
                  </a:schemeClr>
                </a:solidFill>
                <a:cs typeface="Calibri"/>
              </a:rPr>
              <a:t>r</a:t>
            </a:r>
            <a:r>
              <a:rPr lang="sv-SE" sz="3200" spc="-9" baseline="1950" dirty="0">
                <a:solidFill>
                  <a:schemeClr val="tx1">
                    <a:lumMod val="50000"/>
                  </a:schemeClr>
                </a:solidFill>
                <a:cs typeface="Calibri"/>
              </a:rPr>
              <a:t>a</a:t>
            </a:r>
            <a:r>
              <a:rPr lang="sv-SE" sz="3200" baseline="1950" dirty="0">
                <a:solidFill>
                  <a:schemeClr val="tx1">
                    <a:lumMod val="50000"/>
                  </a:schemeClr>
                </a:solidFill>
                <a:cs typeface="Calibri"/>
              </a:rPr>
              <a:t>t</a:t>
            </a:r>
            <a:r>
              <a:rPr lang="sv-SE" sz="3200" spc="-4" baseline="1950" dirty="0">
                <a:solidFill>
                  <a:schemeClr val="tx1">
                    <a:lumMod val="50000"/>
                  </a:schemeClr>
                </a:solidFill>
                <a:cs typeface="Calibri"/>
              </a:rPr>
              <a:t>u</a:t>
            </a:r>
            <a:r>
              <a:rPr lang="sv-SE" sz="3200" spc="-19" baseline="1950" dirty="0">
                <a:solidFill>
                  <a:schemeClr val="tx1">
                    <a:lumMod val="50000"/>
                  </a:schemeClr>
                </a:solidFill>
                <a:cs typeface="Calibri"/>
              </a:rPr>
              <a:t>r</a:t>
            </a:r>
            <a:r>
              <a:rPr lang="sv-SE" sz="3200" baseline="1950" dirty="0">
                <a:solidFill>
                  <a:schemeClr val="tx1">
                    <a:lumMod val="50000"/>
                  </a:schemeClr>
                </a:solidFill>
                <a:cs typeface="Calibri"/>
              </a:rPr>
              <a:t>an De</a:t>
            </a:r>
            <a:r>
              <a:rPr lang="sv-SE" sz="3200" spc="4" baseline="1950" dirty="0">
                <a:solidFill>
                  <a:schemeClr val="tx1">
                    <a:lumMod val="50000"/>
                  </a:schemeClr>
                </a:solidFill>
                <a:cs typeface="Calibri"/>
              </a:rPr>
              <a:t>s</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 w</a:t>
            </a:r>
            <a:r>
              <a:rPr lang="sv-SE" sz="3200" baseline="1950" dirty="0">
                <a:solidFill>
                  <a:schemeClr val="tx1">
                    <a:lumMod val="50000"/>
                  </a:schemeClr>
                </a:solidFill>
                <a:cs typeface="Calibri"/>
              </a:rPr>
              <a:t>ajib</a:t>
            </a:r>
            <a:r>
              <a:rPr lang="sv-SE" sz="3200" spc="-9" baseline="1950" dirty="0">
                <a:solidFill>
                  <a:schemeClr val="tx1">
                    <a:lumMod val="50000"/>
                  </a:schemeClr>
                </a:solidFill>
                <a:cs typeface="Calibri"/>
              </a:rPr>
              <a:t> </a:t>
            </a:r>
            <a:r>
              <a:rPr lang="sv-SE" sz="3200" spc="-4" baseline="1950" dirty="0">
                <a:solidFill>
                  <a:schemeClr val="tx1">
                    <a:lumMod val="50000"/>
                  </a:schemeClr>
                </a:solidFill>
                <a:cs typeface="Calibri"/>
              </a:rPr>
              <a:t>d</a:t>
            </a:r>
            <a:r>
              <a:rPr lang="sv-SE" sz="3200" baseline="1950" dirty="0">
                <a:solidFill>
                  <a:schemeClr val="tx1">
                    <a:lumMod val="50000"/>
                  </a:schemeClr>
                </a:solidFill>
                <a:cs typeface="Calibri"/>
              </a:rPr>
              <a:t>i</a:t>
            </a:r>
            <a:r>
              <a:rPr lang="sv-SE" sz="3200" spc="-50" baseline="1950" dirty="0">
                <a:solidFill>
                  <a:schemeClr val="tx1">
                    <a:lumMod val="50000"/>
                  </a:schemeClr>
                </a:solidFill>
                <a:cs typeface="Calibri"/>
              </a:rPr>
              <a:t>k</a:t>
            </a:r>
            <a:r>
              <a:rPr lang="sv-SE" sz="3200" spc="4" baseline="1950" dirty="0">
                <a:solidFill>
                  <a:schemeClr val="tx1">
                    <a:lumMod val="50000"/>
                  </a:schemeClr>
                </a:solidFill>
                <a:cs typeface="Calibri"/>
              </a:rPr>
              <a:t>o</a:t>
            </a:r>
            <a:r>
              <a:rPr lang="sv-SE" sz="3200" spc="-4" baseline="1950" dirty="0">
                <a:solidFill>
                  <a:schemeClr val="tx1">
                    <a:lumMod val="50000"/>
                  </a:schemeClr>
                </a:solidFill>
                <a:cs typeface="Calibri"/>
              </a:rPr>
              <a:t>n</a:t>
            </a:r>
            <a:r>
              <a:rPr lang="sv-SE" sz="3200" spc="4" baseline="1950" dirty="0">
                <a:solidFill>
                  <a:schemeClr val="tx1">
                    <a:lumMod val="50000"/>
                  </a:schemeClr>
                </a:solidFill>
                <a:cs typeface="Calibri"/>
              </a:rPr>
              <a:t>s</a:t>
            </a:r>
            <a:r>
              <a:rPr lang="sv-SE" sz="3200" spc="-4" baseline="1950" dirty="0">
                <a:solidFill>
                  <a:schemeClr val="tx1">
                    <a:lumMod val="50000"/>
                  </a:schemeClr>
                </a:solidFill>
                <a:cs typeface="Calibri"/>
              </a:rPr>
              <a:t>u</a:t>
            </a:r>
            <a:r>
              <a:rPr lang="sv-SE" sz="3200" baseline="1950" dirty="0">
                <a:solidFill>
                  <a:schemeClr val="tx1">
                    <a:lumMod val="50000"/>
                  </a:schemeClr>
                </a:solidFill>
                <a:cs typeface="Calibri"/>
              </a:rPr>
              <a:t>l</a:t>
            </a:r>
            <a:r>
              <a:rPr lang="sv-SE" sz="3200" spc="-14" baseline="1950" dirty="0">
                <a:solidFill>
                  <a:schemeClr val="tx1">
                    <a:lumMod val="50000"/>
                  </a:schemeClr>
                </a:solidFill>
                <a:cs typeface="Calibri"/>
              </a:rPr>
              <a:t>t</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s</a:t>
            </a:r>
            <a:r>
              <a:rPr lang="sv-SE" sz="3200" baseline="1950" dirty="0">
                <a:solidFill>
                  <a:schemeClr val="tx1">
                    <a:lumMod val="50000"/>
                  </a:schemeClr>
                </a:solidFill>
                <a:cs typeface="Calibri"/>
              </a:rPr>
              <a:t>i</a:t>
            </a:r>
            <a:r>
              <a:rPr lang="sv-SE" sz="3200" spc="-25" baseline="1950" dirty="0">
                <a:solidFill>
                  <a:schemeClr val="tx1">
                    <a:lumMod val="50000"/>
                  </a:schemeClr>
                </a:solidFill>
                <a:cs typeface="Calibri"/>
              </a:rPr>
              <a:t>k</a:t>
            </a:r>
            <a:r>
              <a:rPr lang="sv-SE" sz="3200" baseline="1950" dirty="0">
                <a:solidFill>
                  <a:schemeClr val="tx1">
                    <a:lumMod val="50000"/>
                  </a:schemeClr>
                </a:solidFill>
                <a:cs typeface="Calibri"/>
              </a:rPr>
              <a:t>an</a:t>
            </a:r>
            <a:r>
              <a:rPr lang="sv-SE" sz="3200" spc="24" baseline="1950" dirty="0">
                <a:solidFill>
                  <a:schemeClr val="tx1">
                    <a:lumMod val="50000"/>
                  </a:schemeClr>
                </a:solidFill>
                <a:cs typeface="Calibri"/>
              </a:rPr>
              <a:t> </a:t>
            </a:r>
            <a:r>
              <a:rPr lang="sv-SE" sz="3200" spc="-50" baseline="1950" dirty="0">
                <a:solidFill>
                  <a:schemeClr val="tx1">
                    <a:lumMod val="50000"/>
                  </a:schemeClr>
                </a:solidFill>
                <a:cs typeface="Calibri"/>
              </a:rPr>
              <a:t>k</a:t>
            </a:r>
            <a:r>
              <a:rPr lang="sv-SE" sz="3200" baseline="1950" dirty="0">
                <a:solidFill>
                  <a:schemeClr val="tx1">
                    <a:lumMod val="50000"/>
                  </a:schemeClr>
                </a:solidFill>
                <a:cs typeface="Calibri"/>
              </a:rPr>
              <a:t>e</a:t>
            </a:r>
            <a:r>
              <a:rPr lang="sv-SE" sz="3200" spc="-4" baseline="1950" dirty="0">
                <a:solidFill>
                  <a:schemeClr val="tx1">
                    <a:lumMod val="50000"/>
                  </a:schemeClr>
                </a:solidFill>
                <a:cs typeface="Calibri"/>
              </a:rPr>
              <a:t>p</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d</a:t>
            </a:r>
            <a:r>
              <a:rPr lang="sv-SE" sz="3200" baseline="1950" dirty="0">
                <a:solidFill>
                  <a:schemeClr val="tx1">
                    <a:lumMod val="50000"/>
                  </a:schemeClr>
                </a:solidFill>
                <a:cs typeface="Calibri"/>
              </a:rPr>
              <a:t>a</a:t>
            </a:r>
            <a:r>
              <a:rPr lang="sv-SE" sz="3200" spc="29" baseline="1950" dirty="0">
                <a:solidFill>
                  <a:schemeClr val="tx1">
                    <a:lumMod val="50000"/>
                  </a:schemeClr>
                </a:solidFill>
                <a:cs typeface="Calibri"/>
              </a:rPr>
              <a:t> </a:t>
            </a:r>
            <a:r>
              <a:rPr lang="sv-SE" sz="3200" spc="-4" baseline="1950" dirty="0">
                <a:solidFill>
                  <a:schemeClr val="tx1">
                    <a:lumMod val="50000"/>
                  </a:schemeClr>
                </a:solidFill>
                <a:cs typeface="Calibri"/>
              </a:rPr>
              <a:t>m</a:t>
            </a:r>
            <a:r>
              <a:rPr lang="sv-SE" sz="3200" baseline="1950" dirty="0">
                <a:solidFill>
                  <a:schemeClr val="tx1">
                    <a:lumMod val="50000"/>
                  </a:schemeClr>
                </a:solidFill>
                <a:cs typeface="Calibri"/>
              </a:rPr>
              <a:t>a</a:t>
            </a:r>
            <a:r>
              <a:rPr lang="sv-SE" sz="3200" spc="-19" baseline="1950" dirty="0">
                <a:solidFill>
                  <a:schemeClr val="tx1">
                    <a:lumMod val="50000"/>
                  </a:schemeClr>
                </a:solidFill>
                <a:cs typeface="Calibri"/>
              </a:rPr>
              <a:t>sy</a:t>
            </a:r>
            <a:r>
              <a:rPr lang="sv-SE" sz="3200" baseline="1950" dirty="0">
                <a:solidFill>
                  <a:schemeClr val="tx1">
                    <a:lumMod val="50000"/>
                  </a:schemeClr>
                </a:solidFill>
                <a:cs typeface="Calibri"/>
              </a:rPr>
              <a:t>a</a:t>
            </a:r>
            <a:r>
              <a:rPr lang="sv-SE" sz="3200" spc="-19" baseline="1950" dirty="0">
                <a:solidFill>
                  <a:schemeClr val="tx1">
                    <a:lumMod val="50000"/>
                  </a:schemeClr>
                </a:solidFill>
                <a:cs typeface="Calibri"/>
              </a:rPr>
              <a:t>r</a:t>
            </a:r>
            <a:r>
              <a:rPr lang="sv-SE" sz="3200" baseline="1950" dirty="0">
                <a:solidFill>
                  <a:schemeClr val="tx1">
                    <a:lumMod val="50000"/>
                  </a:schemeClr>
                </a:solidFill>
                <a:cs typeface="Calibri"/>
              </a:rPr>
              <a:t>a</a:t>
            </a:r>
            <a:r>
              <a:rPr lang="sv-SE" sz="3200" spc="-25" baseline="1950" dirty="0">
                <a:solidFill>
                  <a:schemeClr val="tx1">
                    <a:lumMod val="50000"/>
                  </a:schemeClr>
                </a:solidFill>
                <a:cs typeface="Calibri"/>
              </a:rPr>
              <a:t>k</a:t>
            </a:r>
            <a:r>
              <a:rPr lang="sv-SE" sz="3200" spc="-9" baseline="1950" dirty="0">
                <a:solidFill>
                  <a:schemeClr val="tx1">
                    <a:lumMod val="50000"/>
                  </a:schemeClr>
                </a:solidFill>
                <a:cs typeface="Calibri"/>
              </a:rPr>
              <a:t>a</a:t>
            </a:r>
            <a:r>
              <a:rPr lang="sv-SE" sz="3200" baseline="1950" dirty="0">
                <a:solidFill>
                  <a:schemeClr val="tx1">
                    <a:lumMod val="50000"/>
                  </a:schemeClr>
                </a:solidFill>
                <a:cs typeface="Calibri"/>
              </a:rPr>
              <a:t>t</a:t>
            </a:r>
            <a:r>
              <a:rPr lang="sv-SE" sz="3200" spc="-4" baseline="1950" dirty="0">
                <a:solidFill>
                  <a:schemeClr val="tx1">
                    <a:lumMod val="50000"/>
                  </a:schemeClr>
                </a:solidFill>
                <a:cs typeface="Calibri"/>
              </a:rPr>
              <a:t> d</a:t>
            </a:r>
            <a:r>
              <a:rPr lang="sv-SE" sz="3200" baseline="1950" dirty="0">
                <a:solidFill>
                  <a:schemeClr val="tx1">
                    <a:lumMod val="50000"/>
                  </a:schemeClr>
                </a:solidFill>
                <a:cs typeface="Calibri"/>
              </a:rPr>
              <a:t>e</a:t>
            </a:r>
            <a:r>
              <a:rPr lang="sv-SE" sz="3200" spc="4" baseline="1950" dirty="0">
                <a:solidFill>
                  <a:schemeClr val="tx1">
                    <a:lumMod val="50000"/>
                  </a:schemeClr>
                </a:solidFill>
                <a:cs typeface="Calibri"/>
              </a:rPr>
              <a:t>s</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 </a:t>
            </a:r>
            <a:r>
              <a:rPr lang="sv-SE" sz="3200" spc="-4" baseline="1950" dirty="0">
                <a:solidFill>
                  <a:schemeClr val="tx1">
                    <a:lumMod val="50000"/>
                  </a:schemeClr>
                </a:solidFill>
                <a:cs typeface="Calibri"/>
              </a:rPr>
              <a:t>d</a:t>
            </a:r>
            <a:r>
              <a:rPr lang="sv-SE" sz="3200" baseline="1950" dirty="0">
                <a:solidFill>
                  <a:schemeClr val="tx1">
                    <a:lumMod val="50000"/>
                  </a:schemeClr>
                </a:solidFill>
                <a:cs typeface="Calibri"/>
              </a:rPr>
              <a:t>an</a:t>
            </a:r>
            <a:r>
              <a:rPr lang="sv-SE" sz="3200" dirty="0">
                <a:solidFill>
                  <a:schemeClr val="tx1">
                    <a:lumMod val="50000"/>
                  </a:schemeClr>
                </a:solidFill>
                <a:cs typeface="Calibri"/>
              </a:rPr>
              <a:t> </a:t>
            </a:r>
            <a:r>
              <a:rPr lang="sv-SE" sz="3200" spc="-4" baseline="1950" dirty="0">
                <a:solidFill>
                  <a:schemeClr val="tx1">
                    <a:lumMod val="50000"/>
                  </a:schemeClr>
                </a:solidFill>
                <a:cs typeface="Calibri"/>
              </a:rPr>
              <a:t>d</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p</a:t>
            </a:r>
            <a:r>
              <a:rPr lang="sv-SE" sz="3200" spc="-9" baseline="1950" dirty="0">
                <a:solidFill>
                  <a:schemeClr val="tx1">
                    <a:lumMod val="50000"/>
                  </a:schemeClr>
                </a:solidFill>
                <a:cs typeface="Calibri"/>
              </a:rPr>
              <a:t>a</a:t>
            </a:r>
            <a:r>
              <a:rPr lang="sv-SE" sz="3200" baseline="1950" dirty="0">
                <a:solidFill>
                  <a:schemeClr val="tx1">
                    <a:lumMod val="50000"/>
                  </a:schemeClr>
                </a:solidFill>
                <a:cs typeface="Calibri"/>
              </a:rPr>
              <a:t>t</a:t>
            </a:r>
            <a:r>
              <a:rPr lang="sv-SE" sz="3200" spc="19" baseline="1950" dirty="0">
                <a:solidFill>
                  <a:schemeClr val="tx1">
                    <a:lumMod val="50000"/>
                  </a:schemeClr>
                </a:solidFill>
                <a:cs typeface="Calibri"/>
              </a:rPr>
              <a:t> </a:t>
            </a:r>
            <a:r>
              <a:rPr lang="sv-SE" sz="3200" spc="-4" baseline="1950" dirty="0">
                <a:solidFill>
                  <a:schemeClr val="tx1">
                    <a:lumMod val="50000"/>
                  </a:schemeClr>
                </a:solidFill>
                <a:cs typeface="Calibri"/>
              </a:rPr>
              <a:t>d</a:t>
            </a:r>
            <a:r>
              <a:rPr lang="sv-SE" sz="3200" baseline="1950" dirty="0">
                <a:solidFill>
                  <a:schemeClr val="tx1">
                    <a:lumMod val="50000"/>
                  </a:schemeClr>
                </a:solidFill>
                <a:cs typeface="Calibri"/>
              </a:rPr>
              <a:t>i</a:t>
            </a:r>
            <a:r>
              <a:rPr lang="sv-SE" sz="3200" spc="-50" baseline="1950" dirty="0">
                <a:solidFill>
                  <a:schemeClr val="tx1">
                    <a:lumMod val="50000"/>
                  </a:schemeClr>
                </a:solidFill>
                <a:cs typeface="Calibri"/>
              </a:rPr>
              <a:t>k</a:t>
            </a:r>
            <a:r>
              <a:rPr lang="sv-SE" sz="3200" spc="4" baseline="1950" dirty="0">
                <a:solidFill>
                  <a:schemeClr val="tx1">
                    <a:lumMod val="50000"/>
                  </a:schemeClr>
                </a:solidFill>
                <a:cs typeface="Calibri"/>
              </a:rPr>
              <a:t>o</a:t>
            </a:r>
            <a:r>
              <a:rPr lang="sv-SE" sz="3200" spc="-4" baseline="1950" dirty="0">
                <a:solidFill>
                  <a:schemeClr val="tx1">
                    <a:lumMod val="50000"/>
                  </a:schemeClr>
                </a:solidFill>
                <a:cs typeface="Calibri"/>
              </a:rPr>
              <a:t>n</a:t>
            </a:r>
            <a:r>
              <a:rPr lang="sv-SE" sz="3200" spc="4" baseline="1950" dirty="0">
                <a:solidFill>
                  <a:schemeClr val="tx1">
                    <a:lumMod val="50000"/>
                  </a:schemeClr>
                </a:solidFill>
                <a:cs typeface="Calibri"/>
              </a:rPr>
              <a:t>s</a:t>
            </a:r>
            <a:r>
              <a:rPr lang="sv-SE" sz="3200" spc="-4" baseline="1950" dirty="0">
                <a:solidFill>
                  <a:schemeClr val="tx1">
                    <a:lumMod val="50000"/>
                  </a:schemeClr>
                </a:solidFill>
                <a:cs typeface="Calibri"/>
              </a:rPr>
              <a:t>u</a:t>
            </a:r>
            <a:r>
              <a:rPr lang="sv-SE" sz="3200" baseline="1950" dirty="0">
                <a:solidFill>
                  <a:schemeClr val="tx1">
                    <a:lumMod val="50000"/>
                  </a:schemeClr>
                </a:solidFill>
                <a:cs typeface="Calibri"/>
              </a:rPr>
              <a:t>l</a:t>
            </a:r>
            <a:r>
              <a:rPr lang="sv-SE" sz="3200" spc="-14" baseline="1950" dirty="0">
                <a:solidFill>
                  <a:schemeClr val="tx1">
                    <a:lumMod val="50000"/>
                  </a:schemeClr>
                </a:solidFill>
                <a:cs typeface="Calibri"/>
              </a:rPr>
              <a:t>t</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s</a:t>
            </a:r>
            <a:r>
              <a:rPr lang="sv-SE" sz="3200" baseline="1950" dirty="0">
                <a:solidFill>
                  <a:schemeClr val="tx1">
                    <a:lumMod val="50000"/>
                  </a:schemeClr>
                </a:solidFill>
                <a:cs typeface="Calibri"/>
              </a:rPr>
              <a:t>i</a:t>
            </a:r>
            <a:r>
              <a:rPr lang="sv-SE" sz="3200" spc="-25" baseline="1950" dirty="0">
                <a:solidFill>
                  <a:schemeClr val="tx1">
                    <a:lumMod val="50000"/>
                  </a:schemeClr>
                </a:solidFill>
                <a:cs typeface="Calibri"/>
              </a:rPr>
              <a:t>k</a:t>
            </a:r>
            <a:r>
              <a:rPr lang="sv-SE" sz="3200" baseline="1950" dirty="0">
                <a:solidFill>
                  <a:schemeClr val="tx1">
                    <a:lumMod val="50000"/>
                  </a:schemeClr>
                </a:solidFill>
                <a:cs typeface="Calibri"/>
              </a:rPr>
              <a:t>an</a:t>
            </a:r>
            <a:r>
              <a:rPr lang="sv-SE" sz="3200" spc="14" baseline="1950" dirty="0">
                <a:solidFill>
                  <a:schemeClr val="tx1">
                    <a:lumMod val="50000"/>
                  </a:schemeClr>
                </a:solidFill>
                <a:cs typeface="Calibri"/>
              </a:rPr>
              <a:t> </a:t>
            </a:r>
            <a:r>
              <a:rPr lang="sv-SE" sz="3200" spc="-50" baseline="1950" dirty="0">
                <a:solidFill>
                  <a:schemeClr val="tx1">
                    <a:lumMod val="50000"/>
                  </a:schemeClr>
                </a:solidFill>
                <a:cs typeface="Calibri"/>
              </a:rPr>
              <a:t>k</a:t>
            </a:r>
            <a:r>
              <a:rPr lang="sv-SE" sz="3200" baseline="1950" dirty="0">
                <a:solidFill>
                  <a:schemeClr val="tx1">
                    <a:lumMod val="50000"/>
                  </a:schemeClr>
                </a:solidFill>
                <a:cs typeface="Calibri"/>
              </a:rPr>
              <a:t>e</a:t>
            </a:r>
            <a:r>
              <a:rPr lang="sv-SE" sz="3200" spc="-4" baseline="1950" dirty="0">
                <a:solidFill>
                  <a:schemeClr val="tx1">
                    <a:lumMod val="50000"/>
                  </a:schemeClr>
                </a:solidFill>
                <a:cs typeface="Calibri"/>
              </a:rPr>
              <a:t>p</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d</a:t>
            </a:r>
            <a:r>
              <a:rPr lang="sv-SE" sz="3200" baseline="1950" dirty="0">
                <a:solidFill>
                  <a:schemeClr val="tx1">
                    <a:lumMod val="50000"/>
                  </a:schemeClr>
                </a:solidFill>
                <a:cs typeface="Calibri"/>
              </a:rPr>
              <a:t>a</a:t>
            </a:r>
            <a:r>
              <a:rPr lang="sv-SE" sz="3200" spc="19" baseline="1950" dirty="0">
                <a:solidFill>
                  <a:schemeClr val="tx1">
                    <a:lumMod val="50000"/>
                  </a:schemeClr>
                </a:solidFill>
                <a:cs typeface="Calibri"/>
              </a:rPr>
              <a:t> </a:t>
            </a:r>
            <a:r>
              <a:rPr lang="sv-SE" sz="3200" spc="-14" baseline="1950" dirty="0">
                <a:solidFill>
                  <a:schemeClr val="tx1">
                    <a:lumMod val="50000"/>
                  </a:schemeClr>
                </a:solidFill>
                <a:cs typeface="Calibri"/>
              </a:rPr>
              <a:t>c</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m</a:t>
            </a:r>
            <a:r>
              <a:rPr lang="sv-SE" sz="3200" spc="-9" baseline="1950" dirty="0">
                <a:solidFill>
                  <a:schemeClr val="tx1">
                    <a:lumMod val="50000"/>
                  </a:schemeClr>
                </a:solidFill>
                <a:cs typeface="Calibri"/>
              </a:rPr>
              <a:t>a</a:t>
            </a:r>
            <a:r>
              <a:rPr lang="sv-SE" sz="3200" baseline="1950" dirty="0">
                <a:solidFill>
                  <a:schemeClr val="tx1">
                    <a:lumMod val="50000"/>
                  </a:schemeClr>
                </a:solidFill>
                <a:cs typeface="Calibri"/>
              </a:rPr>
              <a:t>t</a:t>
            </a:r>
            <a:r>
              <a:rPr lang="sv-SE" sz="3200" spc="4" baseline="1950" dirty="0">
                <a:solidFill>
                  <a:schemeClr val="tx1">
                    <a:lumMod val="50000"/>
                  </a:schemeClr>
                </a:solidFill>
                <a:cs typeface="Calibri"/>
              </a:rPr>
              <a:t> </a:t>
            </a:r>
            <a:r>
              <a:rPr lang="sv-SE" sz="3200" spc="-4" baseline="1950" dirty="0">
                <a:solidFill>
                  <a:schemeClr val="tx1">
                    <a:lumMod val="50000"/>
                  </a:schemeClr>
                </a:solidFill>
                <a:cs typeface="Calibri"/>
              </a:rPr>
              <a:t>u</a:t>
            </a:r>
            <a:r>
              <a:rPr lang="sv-SE" sz="3200" spc="-14" baseline="1950" dirty="0">
                <a:solidFill>
                  <a:schemeClr val="tx1">
                    <a:lumMod val="50000"/>
                  </a:schemeClr>
                </a:solidFill>
                <a:cs typeface="Calibri"/>
              </a:rPr>
              <a:t>n</a:t>
            </a:r>
            <a:r>
              <a:rPr lang="sv-SE" sz="3200" baseline="1950" dirty="0">
                <a:solidFill>
                  <a:schemeClr val="tx1">
                    <a:lumMod val="50000"/>
                  </a:schemeClr>
                </a:solidFill>
                <a:cs typeface="Calibri"/>
              </a:rPr>
              <a:t>t</a:t>
            </a:r>
            <a:r>
              <a:rPr lang="sv-SE" sz="3200" spc="-4" baseline="1950" dirty="0">
                <a:solidFill>
                  <a:schemeClr val="tx1">
                    <a:lumMod val="50000"/>
                  </a:schemeClr>
                </a:solidFill>
                <a:cs typeface="Calibri"/>
              </a:rPr>
              <a:t>u</a:t>
            </a:r>
            <a:r>
              <a:rPr lang="sv-SE" sz="3200" baseline="1950" dirty="0">
                <a:solidFill>
                  <a:schemeClr val="tx1">
                    <a:lumMod val="50000"/>
                  </a:schemeClr>
                </a:solidFill>
                <a:cs typeface="Calibri"/>
              </a:rPr>
              <a:t>k</a:t>
            </a:r>
            <a:r>
              <a:rPr lang="sv-SE" sz="3200" spc="24" baseline="1950" dirty="0">
                <a:solidFill>
                  <a:schemeClr val="tx1">
                    <a:lumMod val="50000"/>
                  </a:schemeClr>
                </a:solidFill>
                <a:cs typeface="Calibri"/>
              </a:rPr>
              <a:t> </a:t>
            </a:r>
            <a:r>
              <a:rPr lang="sv-SE" sz="3200" spc="-4" baseline="1950" dirty="0">
                <a:solidFill>
                  <a:schemeClr val="tx1">
                    <a:lumMod val="50000"/>
                  </a:schemeClr>
                </a:solidFill>
                <a:cs typeface="Calibri"/>
              </a:rPr>
              <a:t>m</a:t>
            </a:r>
            <a:r>
              <a:rPr lang="sv-SE" sz="3200" baseline="1950" dirty="0">
                <a:solidFill>
                  <a:schemeClr val="tx1">
                    <a:lumMod val="50000"/>
                  </a:schemeClr>
                </a:solidFill>
                <a:cs typeface="Calibri"/>
              </a:rPr>
              <a:t>e</a:t>
            </a:r>
            <a:r>
              <a:rPr lang="sv-SE" sz="3200" spc="-4" baseline="1950" dirty="0">
                <a:solidFill>
                  <a:schemeClr val="tx1">
                    <a:lumMod val="50000"/>
                  </a:schemeClr>
                </a:solidFill>
                <a:cs typeface="Calibri"/>
              </a:rPr>
              <a:t>nd</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p</a:t>
            </a:r>
            <a:r>
              <a:rPr lang="sv-SE" sz="3200" spc="-9" baseline="1950" dirty="0">
                <a:solidFill>
                  <a:schemeClr val="tx1">
                    <a:lumMod val="50000"/>
                  </a:schemeClr>
                </a:solidFill>
                <a:cs typeface="Calibri"/>
              </a:rPr>
              <a:t>a</a:t>
            </a:r>
            <a:r>
              <a:rPr lang="sv-SE" sz="3200" baseline="1950" dirty="0">
                <a:solidFill>
                  <a:schemeClr val="tx1">
                    <a:lumMod val="50000"/>
                  </a:schemeClr>
                </a:solidFill>
                <a:cs typeface="Calibri"/>
              </a:rPr>
              <a:t>t</a:t>
            </a:r>
            <a:r>
              <a:rPr lang="sv-SE" sz="3200" spc="-25" baseline="1950" dirty="0">
                <a:solidFill>
                  <a:schemeClr val="tx1">
                    <a:lumMod val="50000"/>
                  </a:schemeClr>
                </a:solidFill>
                <a:cs typeface="Calibri"/>
              </a:rPr>
              <a:t>k</a:t>
            </a:r>
            <a:r>
              <a:rPr lang="sv-SE" sz="3200" baseline="1950" dirty="0">
                <a:solidFill>
                  <a:schemeClr val="tx1">
                    <a:lumMod val="50000"/>
                  </a:schemeClr>
                </a:solidFill>
                <a:cs typeface="Calibri"/>
              </a:rPr>
              <a:t>an</a:t>
            </a:r>
            <a:r>
              <a:rPr lang="sv-SE" sz="3200" spc="24" baseline="1950" dirty="0">
                <a:solidFill>
                  <a:schemeClr val="tx1">
                    <a:lumMod val="50000"/>
                  </a:schemeClr>
                </a:solidFill>
                <a:cs typeface="Calibri"/>
              </a:rPr>
              <a:t> </a:t>
            </a:r>
            <a:r>
              <a:rPr lang="sv-SE" sz="3200" spc="-4" baseline="1950" dirty="0">
                <a:solidFill>
                  <a:schemeClr val="tx1">
                    <a:lumMod val="50000"/>
                  </a:schemeClr>
                </a:solidFill>
                <a:cs typeface="Calibri"/>
              </a:rPr>
              <a:t>m</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s</a:t>
            </a:r>
            <a:r>
              <a:rPr lang="sv-SE" sz="3200" spc="-4" baseline="1950" dirty="0">
                <a:solidFill>
                  <a:schemeClr val="tx1">
                    <a:lumMod val="50000"/>
                  </a:schemeClr>
                </a:solidFill>
                <a:cs typeface="Calibri"/>
              </a:rPr>
              <a:t>u</a:t>
            </a:r>
            <a:r>
              <a:rPr lang="sv-SE" sz="3200" spc="-25" baseline="1950" dirty="0">
                <a:solidFill>
                  <a:schemeClr val="tx1">
                    <a:lumMod val="50000"/>
                  </a:schemeClr>
                </a:solidFill>
                <a:cs typeface="Calibri"/>
              </a:rPr>
              <a:t>k</a:t>
            </a:r>
            <a:r>
              <a:rPr lang="sv-SE" sz="3200" baseline="1950" dirty="0">
                <a:solidFill>
                  <a:schemeClr val="tx1">
                    <a:lumMod val="50000"/>
                  </a:schemeClr>
                </a:solidFill>
                <a:cs typeface="Calibri"/>
              </a:rPr>
              <a:t>a</a:t>
            </a:r>
            <a:r>
              <a:rPr lang="sv-SE" sz="3200" spc="-4" baseline="1950" dirty="0">
                <a:solidFill>
                  <a:schemeClr val="tx1">
                    <a:lumMod val="50000"/>
                  </a:schemeClr>
                </a:solidFill>
                <a:cs typeface="Calibri"/>
              </a:rPr>
              <a:t>n</a:t>
            </a:r>
            <a:r>
              <a:rPr lang="sv-SE" sz="3200" baseline="1950" dirty="0">
                <a:solidFill>
                  <a:schemeClr val="tx1">
                    <a:lumMod val="50000"/>
                  </a:schemeClr>
                </a:solidFill>
                <a:cs typeface="Calibri"/>
              </a:rPr>
              <a:t>.</a:t>
            </a:r>
          </a:p>
          <a:p>
            <a:pPr marL="355600" indent="-342900" algn="just">
              <a:spcBef>
                <a:spcPts val="80"/>
              </a:spcBef>
              <a:buFont typeface="Arial" panose="020B0604020202020204" pitchFamily="34" charset="0"/>
              <a:buChar char="•"/>
            </a:pPr>
            <a:r>
              <a:rPr lang="en-US" sz="3200" spc="4" baseline="1950" dirty="0" err="1">
                <a:solidFill>
                  <a:schemeClr val="tx1">
                    <a:lumMod val="50000"/>
                  </a:schemeClr>
                </a:solidFill>
                <a:cs typeface="Calibri"/>
              </a:rPr>
              <a:t>R</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14" baseline="1950" dirty="0" err="1">
                <a:solidFill>
                  <a:schemeClr val="tx1">
                    <a:lumMod val="50000"/>
                  </a:schemeClr>
                </a:solidFill>
                <a:cs typeface="Calibri"/>
              </a:rPr>
              <a:t>c</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n</a:t>
            </a:r>
            <a:r>
              <a:rPr lang="en-US" sz="3200" spc="-25" baseline="1950" dirty="0" err="1">
                <a:solidFill>
                  <a:schemeClr val="tx1">
                    <a:lumMod val="50000"/>
                  </a:schemeClr>
                </a:solidFill>
                <a:cs typeface="Calibri"/>
              </a:rPr>
              <a:t>g</a:t>
            </a:r>
            <a:r>
              <a:rPr lang="en-US" sz="3200" baseline="1950" dirty="0" err="1">
                <a:solidFill>
                  <a:schemeClr val="tx1">
                    <a:lumMod val="50000"/>
                  </a:schemeClr>
                </a:solidFill>
                <a:cs typeface="Calibri"/>
              </a:rPr>
              <a:t>an</a:t>
            </a:r>
            <a:r>
              <a:rPr lang="en-US" sz="3200" spc="14" baseline="1950" dirty="0">
                <a:solidFill>
                  <a:schemeClr val="tx1">
                    <a:lumMod val="50000"/>
                  </a:schemeClr>
                </a:solidFill>
                <a:cs typeface="Calibri"/>
              </a:rPr>
              <a:t> </a:t>
            </a:r>
            <a:r>
              <a:rPr lang="en-US" sz="3200" spc="-29" baseline="1950" dirty="0" err="1">
                <a:solidFill>
                  <a:schemeClr val="tx1">
                    <a:lumMod val="50000"/>
                  </a:schemeClr>
                </a:solidFill>
                <a:cs typeface="Calibri"/>
              </a:rPr>
              <a:t>P</a:t>
            </a:r>
            <a:r>
              <a:rPr lang="en-US" sz="3200" baseline="1950" dirty="0" err="1">
                <a:solidFill>
                  <a:schemeClr val="tx1">
                    <a:lumMod val="50000"/>
                  </a:schemeClr>
                </a:solidFill>
                <a:cs typeface="Calibri"/>
              </a:rPr>
              <a:t>e</a:t>
            </a:r>
            <a:r>
              <a:rPr lang="en-US" sz="3200" spc="-19" baseline="1950" dirty="0" err="1">
                <a:solidFill>
                  <a:schemeClr val="tx1">
                    <a:lumMod val="50000"/>
                  </a:schemeClr>
                </a:solidFill>
                <a:cs typeface="Calibri"/>
              </a:rPr>
              <a:t>r</a:t>
            </a:r>
            <a:r>
              <a:rPr lang="en-US" sz="3200" spc="-9" baseline="1950" dirty="0" err="1">
                <a:solidFill>
                  <a:schemeClr val="tx1">
                    <a:lumMod val="50000"/>
                  </a:schemeClr>
                </a:solidFill>
                <a:cs typeface="Calibri"/>
              </a:rPr>
              <a:t>a</a:t>
            </a:r>
            <a:r>
              <a:rPr lang="en-US" sz="3200" baseline="1950" dirty="0" err="1">
                <a:solidFill>
                  <a:schemeClr val="tx1">
                    <a:lumMod val="50000"/>
                  </a:schemeClr>
                </a:solidFill>
                <a:cs typeface="Calibri"/>
              </a:rPr>
              <a:t>t</a:t>
            </a:r>
            <a:r>
              <a:rPr lang="en-US" sz="3200" spc="-4" baseline="1950" dirty="0" err="1">
                <a:solidFill>
                  <a:schemeClr val="tx1">
                    <a:lumMod val="50000"/>
                  </a:schemeClr>
                </a:solidFill>
                <a:cs typeface="Calibri"/>
              </a:rPr>
              <a:t>u</a:t>
            </a:r>
            <a:r>
              <a:rPr lang="en-US" sz="3200" spc="-19" baseline="1950" dirty="0" err="1">
                <a:solidFill>
                  <a:schemeClr val="tx1">
                    <a:lumMod val="50000"/>
                  </a:schemeClr>
                </a:solidFill>
                <a:cs typeface="Calibri"/>
              </a:rPr>
              <a:t>r</a:t>
            </a:r>
            <a:r>
              <a:rPr lang="en-US" sz="3200" baseline="1950" dirty="0" err="1">
                <a:solidFill>
                  <a:schemeClr val="tx1">
                    <a:lumMod val="50000"/>
                  </a:schemeClr>
                </a:solidFill>
                <a:cs typeface="Calibri"/>
              </a:rPr>
              <a:t>an</a:t>
            </a:r>
            <a:r>
              <a:rPr lang="en-US" sz="3200" baseline="1950" dirty="0">
                <a:solidFill>
                  <a:schemeClr val="tx1">
                    <a:lumMod val="50000"/>
                  </a:schemeClr>
                </a:solidFill>
                <a:cs typeface="Calibri"/>
              </a:rPr>
              <a:t> </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a</a:t>
            </a:r>
            <a:r>
              <a:rPr lang="en-US" sz="3200" spc="-4" baseline="1950" dirty="0">
                <a:solidFill>
                  <a:schemeClr val="tx1">
                    <a:lumMod val="50000"/>
                  </a:schemeClr>
                </a:solidFill>
                <a:cs typeface="Calibri"/>
              </a:rPr>
              <a:t> </a:t>
            </a:r>
            <a:r>
              <a:rPr lang="en-US" sz="3200" spc="-19" baseline="1950" dirty="0">
                <a:solidFill>
                  <a:schemeClr val="tx1">
                    <a:lumMod val="50000"/>
                  </a:schemeClr>
                </a:solidFill>
                <a:cs typeface="Calibri"/>
              </a:rPr>
              <a:t>y</a:t>
            </a:r>
            <a:r>
              <a:rPr lang="en-US" sz="3200" baseline="1950" dirty="0">
                <a:solidFill>
                  <a:schemeClr val="tx1">
                    <a:lumMod val="50000"/>
                  </a:schemeClr>
                </a:solidFill>
                <a:cs typeface="Calibri"/>
              </a:rPr>
              <a:t>a</a:t>
            </a:r>
            <a:r>
              <a:rPr lang="en-US" sz="3200" spc="-4" baseline="1950" dirty="0">
                <a:solidFill>
                  <a:schemeClr val="tx1">
                    <a:lumMod val="50000"/>
                  </a:schemeClr>
                </a:solidFill>
                <a:cs typeface="Calibri"/>
              </a:rPr>
              <a:t>n</a:t>
            </a:r>
            <a:r>
              <a:rPr lang="en-US" sz="3200" baseline="1950" dirty="0">
                <a:solidFill>
                  <a:schemeClr val="tx1">
                    <a:lumMod val="50000"/>
                  </a:schemeClr>
                </a:solidFill>
                <a:cs typeface="Calibri"/>
              </a:rPr>
              <a:t>g</a:t>
            </a:r>
            <a:r>
              <a:rPr lang="en-US" sz="3200" spc="4" baseline="1950" dirty="0">
                <a:solidFill>
                  <a:schemeClr val="tx1">
                    <a:lumMod val="50000"/>
                  </a:schemeClr>
                </a:solidFill>
                <a:cs typeface="Calibri"/>
              </a:rPr>
              <a:t> </a:t>
            </a:r>
            <a:r>
              <a:rPr lang="en-US" sz="3200" spc="-14" baseline="1950" err="1">
                <a:solidFill>
                  <a:schemeClr val="tx1">
                    <a:lumMod val="50000"/>
                  </a:schemeClr>
                </a:solidFill>
                <a:cs typeface="Calibri"/>
              </a:rPr>
              <a:t>t</a:t>
            </a:r>
            <a:r>
              <a:rPr lang="en-US" sz="3200" baseline="1950" err="1">
                <a:solidFill>
                  <a:schemeClr val="tx1">
                    <a:lumMod val="50000"/>
                  </a:schemeClr>
                </a:solidFill>
                <a:cs typeface="Calibri"/>
              </a:rPr>
              <a:t>elah</a:t>
            </a:r>
            <a:r>
              <a:rPr lang="en-US" sz="3200" spc="14" baseline="1950">
                <a:solidFill>
                  <a:schemeClr val="tx1">
                    <a:lumMod val="50000"/>
                  </a:schemeClr>
                </a:solidFill>
                <a:cs typeface="Calibri"/>
              </a:rPr>
              <a:t> </a:t>
            </a:r>
            <a:r>
              <a:rPr lang="en-US" sz="3200" spc="-4" baseline="1950">
                <a:solidFill>
                  <a:schemeClr val="tx1">
                    <a:lumMod val="50000"/>
                  </a:schemeClr>
                </a:solidFill>
                <a:cs typeface="Calibri"/>
              </a:rPr>
              <a:t>d</a:t>
            </a:r>
            <a:r>
              <a:rPr lang="en-US" sz="3200" baseline="1950">
                <a:solidFill>
                  <a:schemeClr val="tx1">
                    <a:lumMod val="50000"/>
                  </a:schemeClr>
                </a:solidFill>
                <a:cs typeface="Calibri"/>
              </a:rPr>
              <a:t>i</a:t>
            </a:r>
            <a:r>
              <a:rPr lang="en-US" sz="3200" spc="-50" baseline="1950">
                <a:solidFill>
                  <a:schemeClr val="tx1">
                    <a:lumMod val="50000"/>
                  </a:schemeClr>
                </a:solidFill>
                <a:cs typeface="Calibri"/>
              </a:rPr>
              <a:t>k</a:t>
            </a:r>
            <a:r>
              <a:rPr lang="en-US" sz="3200" spc="4" baseline="1950">
                <a:solidFill>
                  <a:schemeClr val="tx1">
                    <a:lumMod val="50000"/>
                  </a:schemeClr>
                </a:solidFill>
                <a:cs typeface="Calibri"/>
              </a:rPr>
              <a:t>o</a:t>
            </a:r>
            <a:r>
              <a:rPr lang="en-US" sz="3200" spc="-4" baseline="1950">
                <a:solidFill>
                  <a:schemeClr val="tx1">
                    <a:lumMod val="50000"/>
                  </a:schemeClr>
                </a:solidFill>
                <a:cs typeface="Calibri"/>
              </a:rPr>
              <a:t>n</a:t>
            </a:r>
            <a:r>
              <a:rPr lang="en-US" sz="3200" spc="4" baseline="1950">
                <a:solidFill>
                  <a:schemeClr val="tx1">
                    <a:lumMod val="50000"/>
                  </a:schemeClr>
                </a:solidFill>
                <a:cs typeface="Calibri"/>
              </a:rPr>
              <a:t>s</a:t>
            </a:r>
            <a:r>
              <a:rPr lang="en-US" sz="3200" spc="-4" baseline="1950">
                <a:solidFill>
                  <a:schemeClr val="tx1">
                    <a:lumMod val="50000"/>
                  </a:schemeClr>
                </a:solidFill>
                <a:cs typeface="Calibri"/>
              </a:rPr>
              <a:t>u</a:t>
            </a:r>
            <a:r>
              <a:rPr lang="en-US" sz="3200" baseline="1950">
                <a:solidFill>
                  <a:schemeClr val="tx1">
                    <a:lumMod val="50000"/>
                  </a:schemeClr>
                </a:solidFill>
                <a:cs typeface="Calibri"/>
              </a:rPr>
              <a:t>l</a:t>
            </a:r>
            <a:r>
              <a:rPr lang="en-US" sz="3200" spc="-14" baseline="1950">
                <a:solidFill>
                  <a:schemeClr val="tx1">
                    <a:lumMod val="50000"/>
                  </a:schemeClr>
                </a:solidFill>
                <a:cs typeface="Calibri"/>
              </a:rPr>
              <a:t>t</a:t>
            </a:r>
            <a:r>
              <a:rPr lang="en-US" sz="3200" baseline="1950">
                <a:solidFill>
                  <a:schemeClr val="tx1">
                    <a:lumMod val="50000"/>
                  </a:schemeClr>
                </a:solidFill>
                <a:cs typeface="Calibri"/>
              </a:rPr>
              <a:t>a</a:t>
            </a:r>
            <a:r>
              <a:rPr lang="en-US" sz="3200" spc="4" baseline="1950">
                <a:solidFill>
                  <a:schemeClr val="tx1">
                    <a:lumMod val="50000"/>
                  </a:schemeClr>
                </a:solidFill>
                <a:cs typeface="Calibri"/>
              </a:rPr>
              <a:t>s</a:t>
            </a:r>
            <a:r>
              <a:rPr lang="en-US" sz="3200" baseline="1950">
                <a:solidFill>
                  <a:schemeClr val="tx1">
                    <a:lumMod val="50000"/>
                  </a:schemeClr>
                </a:solidFill>
                <a:cs typeface="Calibri"/>
              </a:rPr>
              <a:t>i</a:t>
            </a:r>
            <a:r>
              <a:rPr lang="en-US" sz="3200" spc="-25" baseline="1950">
                <a:solidFill>
                  <a:schemeClr val="tx1">
                    <a:lumMod val="50000"/>
                  </a:schemeClr>
                </a:solidFill>
                <a:cs typeface="Calibri"/>
              </a:rPr>
              <a:t>k</a:t>
            </a:r>
            <a:r>
              <a:rPr lang="en-US" sz="3200" baseline="1950">
                <a:solidFill>
                  <a:schemeClr val="tx1">
                    <a:lumMod val="50000"/>
                  </a:schemeClr>
                </a:solidFill>
                <a:cs typeface="Calibri"/>
              </a:rPr>
              <a:t>an,</a:t>
            </a:r>
            <a:r>
              <a:rPr lang="en-US" sz="3200" spc="14" baseline="1950">
                <a:solidFill>
                  <a:schemeClr val="tx1">
                    <a:lumMod val="50000"/>
                  </a:schemeClr>
                </a:solidFill>
                <a:cs typeface="Calibri"/>
              </a:rPr>
              <a:t> </a:t>
            </a:r>
            <a:r>
              <a:rPr lang="en-US" sz="3200" spc="-4" baseline="1950">
                <a:solidFill>
                  <a:schemeClr val="tx1">
                    <a:lumMod val="50000"/>
                  </a:schemeClr>
                </a:solidFill>
                <a:cs typeface="Calibri"/>
              </a:rPr>
              <a:t>d</a:t>
            </a:r>
            <a:r>
              <a:rPr lang="en-US" sz="3200" baseline="1950">
                <a:solidFill>
                  <a:schemeClr val="tx1">
                    <a:lumMod val="50000"/>
                  </a:schemeClr>
                </a:solidFill>
                <a:cs typeface="Calibri"/>
              </a:rPr>
              <a:t>i</a:t>
            </a:r>
            <a:r>
              <a:rPr lang="en-US" sz="3200" spc="4" baseline="1950">
                <a:solidFill>
                  <a:schemeClr val="tx1">
                    <a:lumMod val="50000"/>
                  </a:schemeClr>
                </a:solidFill>
                <a:cs typeface="Calibri"/>
              </a:rPr>
              <a:t>s</a:t>
            </a:r>
            <a:r>
              <a:rPr lang="en-US" sz="3200" baseline="1950">
                <a:solidFill>
                  <a:schemeClr val="tx1">
                    <a:lumMod val="50000"/>
                  </a:schemeClr>
                </a:solidFill>
                <a:cs typeface="Calibri"/>
              </a:rPr>
              <a:t>a</a:t>
            </a:r>
            <a:r>
              <a:rPr lang="en-US" sz="3200" spc="-4" baseline="1950">
                <a:solidFill>
                  <a:schemeClr val="tx1">
                    <a:lumMod val="50000"/>
                  </a:schemeClr>
                </a:solidFill>
                <a:cs typeface="Calibri"/>
              </a:rPr>
              <a:t>mp</a:t>
            </a:r>
            <a:r>
              <a:rPr lang="en-US" sz="3200" baseline="1950">
                <a:solidFill>
                  <a:schemeClr val="tx1">
                    <a:lumMod val="50000"/>
                  </a:schemeClr>
                </a:solidFill>
                <a:cs typeface="Calibri"/>
              </a:rPr>
              <a:t>ai</a:t>
            </a:r>
            <a:r>
              <a:rPr lang="en-US" sz="3200" spc="-25" baseline="1950">
                <a:solidFill>
                  <a:schemeClr val="tx1">
                    <a:lumMod val="50000"/>
                  </a:schemeClr>
                </a:solidFill>
                <a:cs typeface="Calibri"/>
              </a:rPr>
              <a:t>k</a:t>
            </a:r>
            <a:r>
              <a:rPr lang="en-US" sz="3200" baseline="1950">
                <a:solidFill>
                  <a:schemeClr val="tx1">
                    <a:lumMod val="50000"/>
                  </a:schemeClr>
                </a:solidFill>
                <a:cs typeface="Calibri"/>
              </a:rPr>
              <a:t>an</a:t>
            </a:r>
            <a:r>
              <a:rPr lang="en-US" sz="3200" spc="14" baseline="1950">
                <a:solidFill>
                  <a:schemeClr val="tx1">
                    <a:lumMod val="50000"/>
                  </a:schemeClr>
                </a:solidFill>
                <a:cs typeface="Calibri"/>
              </a:rPr>
              <a:t> </a:t>
            </a:r>
            <a:r>
              <a:rPr lang="en-US" sz="3200" spc="-19" baseline="1950" dirty="0" err="1">
                <a:solidFill>
                  <a:schemeClr val="tx1">
                    <a:lumMod val="50000"/>
                  </a:schemeClr>
                </a:solidFill>
                <a:cs typeface="Calibri"/>
              </a:rPr>
              <a:t>K</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p</a:t>
            </a:r>
            <a:r>
              <a:rPr lang="en-US" sz="3200" baseline="1950" dirty="0" err="1">
                <a:solidFill>
                  <a:schemeClr val="tx1">
                    <a:lumMod val="50000"/>
                  </a:schemeClr>
                </a:solidFill>
                <a:cs typeface="Calibri"/>
              </a:rPr>
              <a:t>ala</a:t>
            </a:r>
            <a:r>
              <a:rPr lang="en-US" sz="3200" spc="4" baseline="1950" dirty="0">
                <a:solidFill>
                  <a:schemeClr val="tx1">
                    <a:lumMod val="50000"/>
                  </a:schemeClr>
                </a:solidFill>
                <a:cs typeface="Calibri"/>
              </a:rPr>
              <a:t> </a:t>
            </a:r>
            <a:r>
              <a:rPr lang="en-US" sz="3200" baseline="1950" dirty="0" err="1">
                <a:solidFill>
                  <a:schemeClr val="tx1">
                    <a:lumMod val="50000"/>
                  </a:schemeClr>
                </a:solidFill>
                <a:cs typeface="Calibri"/>
              </a:rPr>
              <a:t>De</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a</a:t>
            </a:r>
            <a:r>
              <a:rPr lang="en-US" sz="3200" spc="-4" baseline="1950" dirty="0">
                <a:solidFill>
                  <a:schemeClr val="tx1">
                    <a:lumMod val="50000"/>
                  </a:schemeClr>
                </a:solidFill>
                <a:cs typeface="Calibri"/>
              </a:rPr>
              <a:t> </a:t>
            </a:r>
            <a:r>
              <a:rPr lang="en-US" sz="3200" spc="-50" baseline="1950" dirty="0" err="1">
                <a:solidFill>
                  <a:schemeClr val="tx1">
                    <a:lumMod val="50000"/>
                  </a:schemeClr>
                </a:solidFill>
                <a:cs typeface="Calibri"/>
              </a:rPr>
              <a:t>k</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p</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a</a:t>
            </a:r>
            <a:r>
              <a:rPr lang="en-US" sz="3200" spc="19" baseline="1950" dirty="0">
                <a:solidFill>
                  <a:schemeClr val="tx1">
                    <a:lumMod val="50000"/>
                  </a:schemeClr>
                </a:solidFill>
                <a:cs typeface="Calibri"/>
              </a:rPr>
              <a:t> </a:t>
            </a:r>
            <a:r>
              <a:rPr lang="en-US" sz="3200" spc="4" baseline="1950" dirty="0">
                <a:solidFill>
                  <a:schemeClr val="tx1">
                    <a:lumMod val="50000"/>
                  </a:schemeClr>
                </a:solidFill>
                <a:cs typeface="Calibri"/>
              </a:rPr>
              <a:t>B</a:t>
            </a:r>
            <a:r>
              <a:rPr lang="en-US" sz="3200" spc="-4" baseline="1950" dirty="0">
                <a:solidFill>
                  <a:schemeClr val="tx1">
                    <a:lumMod val="50000"/>
                  </a:schemeClr>
                </a:solidFill>
                <a:cs typeface="Calibri"/>
              </a:rPr>
              <a:t>P</a:t>
            </a:r>
            <a:r>
              <a:rPr lang="en-US" sz="3200" baseline="1950" dirty="0">
                <a:solidFill>
                  <a:schemeClr val="tx1">
                    <a:lumMod val="50000"/>
                  </a:schemeClr>
                </a:solidFill>
                <a:cs typeface="Calibri"/>
              </a:rPr>
              <a:t>D</a:t>
            </a:r>
            <a:r>
              <a:rPr lang="en-US" sz="3200" spc="-4" baseline="1950" dirty="0">
                <a:solidFill>
                  <a:schemeClr val="tx1">
                    <a:lumMod val="50000"/>
                  </a:schemeClr>
                </a:solidFill>
                <a:cs typeface="Calibri"/>
              </a:rPr>
              <a:t> </a:t>
            </a:r>
            <a:r>
              <a:rPr lang="en-US" sz="3200" spc="-4" baseline="1950" dirty="0" err="1">
                <a:solidFill>
                  <a:schemeClr val="tx1">
                    <a:lumMod val="50000"/>
                  </a:schemeClr>
                </a:solidFill>
                <a:cs typeface="Calibri"/>
              </a:rPr>
              <a:t>u</a:t>
            </a:r>
            <a:r>
              <a:rPr lang="en-US" sz="3200" spc="-14" baseline="1950" dirty="0" err="1">
                <a:solidFill>
                  <a:schemeClr val="tx1">
                    <a:lumMod val="50000"/>
                  </a:schemeClr>
                </a:solidFill>
                <a:cs typeface="Calibri"/>
              </a:rPr>
              <a:t>n</a:t>
            </a:r>
            <a:r>
              <a:rPr lang="en-US" sz="3200" baseline="1950" dirty="0" err="1">
                <a:solidFill>
                  <a:schemeClr val="tx1">
                    <a:lumMod val="50000"/>
                  </a:schemeClr>
                </a:solidFill>
                <a:cs typeface="Calibri"/>
              </a:rPr>
              <a:t>t</a:t>
            </a:r>
            <a:r>
              <a:rPr lang="en-US" sz="3200" spc="-4" baseline="1950" dirty="0" err="1">
                <a:solidFill>
                  <a:schemeClr val="tx1">
                    <a:lumMod val="50000"/>
                  </a:schemeClr>
                </a:solidFill>
                <a:cs typeface="Calibri"/>
              </a:rPr>
              <a:t>u</a:t>
            </a:r>
            <a:r>
              <a:rPr lang="en-US" sz="3200" baseline="1950" dirty="0" err="1">
                <a:solidFill>
                  <a:schemeClr val="tx1">
                    <a:lumMod val="50000"/>
                  </a:schemeClr>
                </a:solidFill>
                <a:cs typeface="Calibri"/>
              </a:rPr>
              <a:t>k</a:t>
            </a:r>
            <a:r>
              <a:rPr lang="en-US" sz="3200" spc="24" baseline="1950" dirty="0">
                <a:solidFill>
                  <a:schemeClr val="tx1">
                    <a:lumMod val="50000"/>
                  </a:schemeClr>
                </a:solidFill>
                <a:cs typeface="Calibri"/>
              </a:rPr>
              <a:t> </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i</a:t>
            </a:r>
            <a:r>
              <a:rPr lang="en-US" sz="3200" spc="-4" baseline="1950" dirty="0" err="1">
                <a:solidFill>
                  <a:schemeClr val="tx1">
                    <a:lumMod val="50000"/>
                  </a:schemeClr>
                </a:solidFill>
                <a:cs typeface="Calibri"/>
              </a:rPr>
              <a:t>b</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h</a:t>
            </a:r>
            <a:r>
              <a:rPr lang="en-US" sz="3200" baseline="1950" dirty="0" err="1">
                <a:solidFill>
                  <a:schemeClr val="tx1">
                    <a:lumMod val="50000"/>
                  </a:schemeClr>
                </a:solidFill>
                <a:cs typeface="Calibri"/>
              </a:rPr>
              <a:t>as</a:t>
            </a:r>
            <a:r>
              <a:rPr lang="en-US" sz="3200" spc="19" baseline="1950" dirty="0">
                <a:solidFill>
                  <a:schemeClr val="tx1">
                    <a:lumMod val="50000"/>
                  </a:schemeClr>
                </a:solidFill>
                <a:cs typeface="Calibri"/>
              </a:rPr>
              <a:t> </a:t>
            </a:r>
            <a:r>
              <a:rPr lang="en-US" sz="3200" spc="-4" baseline="1950" dirty="0">
                <a:solidFill>
                  <a:schemeClr val="tx1">
                    <a:lumMod val="50000"/>
                  </a:schemeClr>
                </a:solidFill>
                <a:cs typeface="Calibri"/>
              </a:rPr>
              <a:t>d</a:t>
            </a:r>
            <a:r>
              <a:rPr lang="en-US" sz="3200" baseline="1950" dirty="0">
                <a:solidFill>
                  <a:schemeClr val="tx1">
                    <a:lumMod val="50000"/>
                  </a:schemeClr>
                </a:solidFill>
                <a:cs typeface="Calibri"/>
              </a:rPr>
              <a:t>an </a:t>
            </a:r>
            <a:r>
              <a:rPr lang="en-US" sz="3200" spc="-4" baseline="1950" dirty="0" err="1">
                <a:solidFill>
                  <a:schemeClr val="tx1">
                    <a:lumMod val="50000"/>
                  </a:schemeClr>
                </a:solidFill>
                <a:cs typeface="Calibri"/>
              </a:rPr>
              <a:t>d</a:t>
            </a:r>
            <a:r>
              <a:rPr lang="en-US" sz="3200" baseline="1950" dirty="0" err="1">
                <a:solidFill>
                  <a:schemeClr val="tx1">
                    <a:lumMod val="50000"/>
                  </a:schemeClr>
                </a:solidFill>
                <a:cs typeface="Calibri"/>
              </a:rPr>
              <a:t>i</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e</a:t>
            </a:r>
            <a:r>
              <a:rPr lang="en-US" sz="3200" spc="-4" baseline="1950" dirty="0" err="1">
                <a:solidFill>
                  <a:schemeClr val="tx1">
                    <a:lumMod val="50000"/>
                  </a:schemeClr>
                </a:solidFill>
                <a:cs typeface="Calibri"/>
              </a:rPr>
              <a:t>p</a:t>
            </a:r>
            <a:r>
              <a:rPr lang="en-US" sz="3200" baseline="1950" dirty="0" err="1">
                <a:solidFill>
                  <a:schemeClr val="tx1">
                    <a:lumMod val="50000"/>
                  </a:schemeClr>
                </a:solidFill>
                <a:cs typeface="Calibri"/>
              </a:rPr>
              <a:t>a</a:t>
            </a:r>
            <a:r>
              <a:rPr lang="en-US" sz="3200" spc="-25" baseline="1950" dirty="0" err="1">
                <a:solidFill>
                  <a:schemeClr val="tx1">
                    <a:lumMod val="50000"/>
                  </a:schemeClr>
                </a:solidFill>
                <a:cs typeface="Calibri"/>
              </a:rPr>
              <a:t>k</a:t>
            </a:r>
            <a:r>
              <a:rPr lang="en-US" sz="3200" spc="-9" baseline="1950" dirty="0" err="1">
                <a:solidFill>
                  <a:schemeClr val="tx1">
                    <a:lumMod val="50000"/>
                  </a:schemeClr>
                </a:solidFill>
                <a:cs typeface="Calibri"/>
              </a:rPr>
              <a:t>a</a:t>
            </a:r>
            <a:r>
              <a:rPr lang="en-US" sz="3200" baseline="1950" dirty="0" err="1">
                <a:solidFill>
                  <a:schemeClr val="tx1">
                    <a:lumMod val="50000"/>
                  </a:schemeClr>
                </a:solidFill>
                <a:cs typeface="Calibri"/>
              </a:rPr>
              <a:t>ti</a:t>
            </a:r>
            <a:r>
              <a:rPr lang="en-US" sz="3200" spc="29" baseline="1950" dirty="0">
                <a:solidFill>
                  <a:schemeClr val="tx1">
                    <a:lumMod val="50000"/>
                  </a:schemeClr>
                </a:solidFill>
                <a:cs typeface="Calibri"/>
              </a:rPr>
              <a:t> </a:t>
            </a:r>
            <a:r>
              <a:rPr lang="en-US" sz="3200" spc="-4" baseline="1950" dirty="0" err="1">
                <a:solidFill>
                  <a:schemeClr val="tx1">
                    <a:lumMod val="50000"/>
                  </a:schemeClr>
                </a:solidFill>
                <a:cs typeface="Calibri"/>
              </a:rPr>
              <a:t>b</a:t>
            </a:r>
            <a:r>
              <a:rPr lang="en-US" sz="3200" baseline="1950" dirty="0" err="1">
                <a:solidFill>
                  <a:schemeClr val="tx1">
                    <a:lumMod val="50000"/>
                  </a:schemeClr>
                </a:solidFill>
                <a:cs typeface="Calibri"/>
              </a:rPr>
              <a:t>e</a:t>
            </a:r>
            <a:r>
              <a:rPr lang="en-US" sz="3200" spc="-19" baseline="1950" dirty="0" err="1">
                <a:solidFill>
                  <a:schemeClr val="tx1">
                    <a:lumMod val="50000"/>
                  </a:schemeClr>
                </a:solidFill>
                <a:cs typeface="Calibri"/>
              </a:rPr>
              <a:t>r</a:t>
            </a:r>
            <a:r>
              <a:rPr lang="en-US" sz="3200" spc="4" baseline="1950" dirty="0" err="1">
                <a:solidFill>
                  <a:schemeClr val="tx1">
                    <a:lumMod val="50000"/>
                  </a:schemeClr>
                </a:solidFill>
                <a:cs typeface="Calibri"/>
              </a:rPr>
              <a:t>s</a:t>
            </a:r>
            <a:r>
              <a:rPr lang="en-US" sz="3200" baseline="1950" dirty="0" err="1">
                <a:solidFill>
                  <a:schemeClr val="tx1">
                    <a:lumMod val="50000"/>
                  </a:schemeClr>
                </a:solidFill>
                <a:cs typeface="Calibri"/>
              </a:rPr>
              <a:t>a</a:t>
            </a:r>
            <a:r>
              <a:rPr lang="en-US" sz="3200" spc="-4" baseline="1950" dirty="0" err="1">
                <a:solidFill>
                  <a:schemeClr val="tx1">
                    <a:lumMod val="50000"/>
                  </a:schemeClr>
                </a:solidFill>
                <a:cs typeface="Calibri"/>
              </a:rPr>
              <a:t>m</a:t>
            </a:r>
            <a:r>
              <a:rPr lang="en-US" sz="3200" baseline="1950" dirty="0" err="1">
                <a:solidFill>
                  <a:schemeClr val="tx1">
                    <a:lumMod val="50000"/>
                  </a:schemeClr>
                </a:solidFill>
                <a:cs typeface="Calibri"/>
              </a:rPr>
              <a:t>a</a:t>
            </a:r>
            <a:r>
              <a:rPr lang="en-US" sz="3200" baseline="1950" dirty="0">
                <a:solidFill>
                  <a:schemeClr val="tx1">
                    <a:lumMod val="50000"/>
                  </a:schemeClr>
                </a:solidFill>
                <a:cs typeface="Calibri"/>
              </a:rPr>
              <a:t>.</a:t>
            </a:r>
          </a:p>
        </p:txBody>
      </p:sp>
      <p:sp>
        <p:nvSpPr>
          <p:cNvPr id="11" name="TextBox 10">
            <a:extLst>
              <a:ext uri="{FF2B5EF4-FFF2-40B4-BE49-F238E27FC236}">
                <a16:creationId xmlns:a16="http://schemas.microsoft.com/office/drawing/2014/main" xmlns="" id="{9C51D219-F231-0840-A649-C51C207FAF1B}"/>
              </a:ext>
            </a:extLst>
          </p:cNvPr>
          <p:cNvSpPr txBox="1"/>
          <p:nvPr/>
        </p:nvSpPr>
        <p:spPr>
          <a:xfrm>
            <a:off x="1810489" y="1230353"/>
            <a:ext cx="3570051" cy="461665"/>
          </a:xfrm>
          <a:prstGeom prst="rect">
            <a:avLst/>
          </a:prstGeom>
          <a:no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Penyusunan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12" name="TextBox 11">
            <a:extLst>
              <a:ext uri="{FF2B5EF4-FFF2-40B4-BE49-F238E27FC236}">
                <a16:creationId xmlns:a16="http://schemas.microsoft.com/office/drawing/2014/main" xmlns="" id="{85466362-2756-9741-8C0C-026417C1D137}"/>
              </a:ext>
            </a:extLst>
          </p:cNvPr>
          <p:cNvSpPr txBox="1"/>
          <p:nvPr/>
        </p:nvSpPr>
        <p:spPr>
          <a:xfrm>
            <a:off x="550862" y="179232"/>
            <a:ext cx="11090275" cy="1015663"/>
          </a:xfrm>
          <a:prstGeom prst="rect">
            <a:avLst/>
          </a:prstGeom>
          <a:noFill/>
        </p:spPr>
        <p:txBody>
          <a:bodyPr wrap="square" rtlCol="0">
            <a:spAutoFit/>
          </a:bodyPr>
          <a:lstStyle/>
          <a:p>
            <a:pPr algn="ctr"/>
            <a:r>
              <a:rPr lang="en-US" sz="3600" b="1" dirty="0" err="1">
                <a:solidFill>
                  <a:schemeClr val="tx2"/>
                </a:solidFill>
                <a:latin typeface="Domine" panose="02040503040403060204" pitchFamily="18" charset="0"/>
                <a:ea typeface="Nunito Bold" charset="0"/>
                <a:cs typeface="Arima Madurai Semi" pitchFamily="2" charset="77"/>
              </a:rPr>
              <a:t>Tahapan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Penyusunan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Peraturan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Desa</a:t>
            </a:r>
            <a:endParaRPr lang="en-US" sz="3600" b="1" dirty="0">
              <a:solidFill>
                <a:schemeClr val="tx2"/>
              </a:solidFill>
              <a:latin typeface="Domine" panose="02040503040403060204" pitchFamily="18" charset="0"/>
              <a:ea typeface="Nunito Bold" charset="0"/>
              <a:cs typeface="Arima Madurai Semi" pitchFamily="2" charset="77"/>
            </a:endParaRPr>
          </a:p>
          <a:p>
            <a:pPr algn="ctr"/>
            <a:r>
              <a:rPr lang="en-US" sz="2400" b="1" dirty="0" err="1">
                <a:solidFill>
                  <a:schemeClr val="tx2"/>
                </a:solidFill>
                <a:latin typeface="Domine" panose="02040503040403060204" pitchFamily="18" charset="0"/>
                <a:ea typeface="Nunito Bold" charset="0"/>
                <a:cs typeface="Arima Madurai Semi" pitchFamily="2" charset="77"/>
              </a:rPr>
              <a:t>Permendagri</a:t>
            </a:r>
            <a:r>
              <a:rPr lang="en-US" sz="2400" b="1" dirty="0">
                <a:solidFill>
                  <a:schemeClr val="tx2"/>
                </a:solidFill>
                <a:latin typeface="Domine" panose="02040503040403060204" pitchFamily="18" charset="0"/>
                <a:ea typeface="Nunito Bold" charset="0"/>
                <a:cs typeface="Arima Madurai Semi" pitchFamily="2" charset="77"/>
              </a:rPr>
              <a:t> </a:t>
            </a:r>
            <a:r>
              <a:rPr lang="en-US" sz="2400" b="1" dirty="0" err="1">
                <a:solidFill>
                  <a:schemeClr val="tx2"/>
                </a:solidFill>
                <a:latin typeface="Domine" panose="02040503040403060204" pitchFamily="18" charset="0"/>
                <a:ea typeface="Nunito Bold" charset="0"/>
                <a:cs typeface="Arima Madurai Semi" pitchFamily="2" charset="77"/>
              </a:rPr>
              <a:t>nomor</a:t>
            </a:r>
            <a:r>
              <a:rPr lang="en-US" sz="2400" b="1" dirty="0">
                <a:solidFill>
                  <a:schemeClr val="tx2"/>
                </a:solidFill>
                <a:latin typeface="Domine" panose="02040503040403060204" pitchFamily="18" charset="0"/>
                <a:ea typeface="Nunito Bold" charset="0"/>
                <a:cs typeface="Arima Madurai Semi" pitchFamily="2" charset="77"/>
              </a:rPr>
              <a:t> 111 </a:t>
            </a:r>
            <a:r>
              <a:rPr lang="en-US" sz="2400" b="1" dirty="0" err="1">
                <a:solidFill>
                  <a:schemeClr val="tx2"/>
                </a:solidFill>
                <a:latin typeface="Domine" panose="02040503040403060204" pitchFamily="18" charset="0"/>
                <a:ea typeface="Nunito Bold" charset="0"/>
                <a:cs typeface="Arima Madurai Semi" pitchFamily="2" charset="77"/>
              </a:rPr>
              <a:t>tahun</a:t>
            </a:r>
            <a:r>
              <a:rPr lang="en-US" sz="2400" b="1" dirty="0">
                <a:solidFill>
                  <a:schemeClr val="tx2"/>
                </a:solidFill>
                <a:latin typeface="Domine" panose="02040503040403060204" pitchFamily="18" charset="0"/>
                <a:ea typeface="Nunito Bold" charset="0"/>
                <a:cs typeface="Arima Madurai Semi" pitchFamily="2" charset="77"/>
              </a:rPr>
              <a:t>  2014</a:t>
            </a:r>
          </a:p>
        </p:txBody>
      </p:sp>
      <p:sp>
        <p:nvSpPr>
          <p:cNvPr id="8" name="object 753">
            <a:extLst>
              <a:ext uri="{FF2B5EF4-FFF2-40B4-BE49-F238E27FC236}">
                <a16:creationId xmlns:a16="http://schemas.microsoft.com/office/drawing/2014/main" xmlns="" id="{6D756A45-1D60-463D-904F-EC916776F463}"/>
              </a:ext>
            </a:extLst>
          </p:cNvPr>
          <p:cNvSpPr/>
          <p:nvPr/>
        </p:nvSpPr>
        <p:spPr>
          <a:xfrm>
            <a:off x="1002030" y="1230355"/>
            <a:ext cx="749807" cy="749807"/>
          </a:xfrm>
          <a:prstGeom prst="rect">
            <a:avLst/>
          </a:prstGeom>
          <a:blipFill>
            <a:blip r:embed="rId3" cstate="print"/>
            <a:stretch>
              <a:fillRect/>
            </a:stretch>
          </a:blipFill>
        </p:spPr>
        <p:txBody>
          <a:bodyPr wrap="square" lIns="0" tIns="0" rIns="0" bIns="0" rtlCol="0">
            <a:noAutofit/>
          </a:bodyPr>
          <a:lstStyle/>
          <a:p>
            <a:endParaRPr/>
          </a:p>
        </p:txBody>
      </p:sp>
      <p:pic>
        <p:nvPicPr>
          <p:cNvPr id="9" name="Picture Placeholder 6">
            <a:extLst>
              <a:ext uri="{FF2B5EF4-FFF2-40B4-BE49-F238E27FC236}">
                <a16:creationId xmlns:a16="http://schemas.microsoft.com/office/drawing/2014/main" xmlns="" id="{50855FAF-2AF5-4A69-A641-8B9F40029AAB}"/>
              </a:ext>
            </a:extLst>
          </p:cNvPr>
          <p:cNvPicPr>
            <a:picLocks noChangeAspect="1"/>
          </p:cNvPicPr>
          <p:nvPr/>
        </p:nvPicPr>
        <p:blipFill>
          <a:blip r:embed="rId4"/>
          <a:stretch>
            <a:fillRect/>
          </a:stretch>
        </p:blipFill>
        <p:spPr>
          <a:xfrm>
            <a:off x="4531989" y="5571604"/>
            <a:ext cx="1864414" cy="1277278"/>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3128002754"/>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5466362-2756-9741-8C0C-026417C1D137}"/>
              </a:ext>
            </a:extLst>
          </p:cNvPr>
          <p:cNvSpPr txBox="1"/>
          <p:nvPr/>
        </p:nvSpPr>
        <p:spPr>
          <a:xfrm>
            <a:off x="550862" y="179232"/>
            <a:ext cx="11090275" cy="1015663"/>
          </a:xfrm>
          <a:prstGeom prst="rect">
            <a:avLst/>
          </a:prstGeom>
          <a:noFill/>
        </p:spPr>
        <p:txBody>
          <a:bodyPr wrap="square" rtlCol="0">
            <a:spAutoFit/>
          </a:bodyPr>
          <a:lstStyle/>
          <a:p>
            <a:pPr algn="ctr"/>
            <a:r>
              <a:rPr lang="en-US" sz="3600" b="1" dirty="0" err="1">
                <a:solidFill>
                  <a:schemeClr val="tx2"/>
                </a:solidFill>
                <a:latin typeface="Domine" panose="02040503040403060204" pitchFamily="18" charset="0"/>
                <a:ea typeface="Nunito Bold" charset="0"/>
                <a:cs typeface="Arima Madurai Semi" pitchFamily="2" charset="77"/>
              </a:rPr>
              <a:t>Tahapan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Penyusunan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Peraturan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Desa</a:t>
            </a:r>
            <a:endParaRPr lang="en-US" sz="3600" b="1" dirty="0">
              <a:solidFill>
                <a:schemeClr val="tx2"/>
              </a:solidFill>
              <a:latin typeface="Domine" panose="02040503040403060204" pitchFamily="18" charset="0"/>
              <a:ea typeface="Nunito Bold" charset="0"/>
              <a:cs typeface="Arima Madurai Semi" pitchFamily="2" charset="77"/>
            </a:endParaRPr>
          </a:p>
          <a:p>
            <a:pPr algn="ctr"/>
            <a:r>
              <a:rPr lang="en-US" sz="2400" b="1" dirty="0" err="1">
                <a:solidFill>
                  <a:schemeClr val="tx2"/>
                </a:solidFill>
                <a:latin typeface="Domine" panose="02040503040403060204" pitchFamily="18" charset="0"/>
                <a:ea typeface="Nunito Bold" charset="0"/>
                <a:cs typeface="Arima Madurai Semi" pitchFamily="2" charset="77"/>
              </a:rPr>
              <a:t>Permendagri</a:t>
            </a:r>
            <a:r>
              <a:rPr lang="en-US" sz="2400" b="1" dirty="0">
                <a:solidFill>
                  <a:schemeClr val="tx2"/>
                </a:solidFill>
                <a:latin typeface="Domine" panose="02040503040403060204" pitchFamily="18" charset="0"/>
                <a:ea typeface="Nunito Bold" charset="0"/>
                <a:cs typeface="Arima Madurai Semi" pitchFamily="2" charset="77"/>
              </a:rPr>
              <a:t> </a:t>
            </a:r>
            <a:r>
              <a:rPr lang="en-US" sz="2400" b="1" dirty="0" err="1">
                <a:solidFill>
                  <a:schemeClr val="tx2"/>
                </a:solidFill>
                <a:latin typeface="Domine" panose="02040503040403060204" pitchFamily="18" charset="0"/>
                <a:ea typeface="Nunito Bold" charset="0"/>
                <a:cs typeface="Arima Madurai Semi" pitchFamily="2" charset="77"/>
              </a:rPr>
              <a:t>nomor</a:t>
            </a:r>
            <a:r>
              <a:rPr lang="en-US" sz="2400" b="1" dirty="0">
                <a:solidFill>
                  <a:schemeClr val="tx2"/>
                </a:solidFill>
                <a:latin typeface="Domine" panose="02040503040403060204" pitchFamily="18" charset="0"/>
                <a:ea typeface="Nunito Bold" charset="0"/>
                <a:cs typeface="Arima Madurai Semi" pitchFamily="2" charset="77"/>
              </a:rPr>
              <a:t> 111 </a:t>
            </a:r>
            <a:r>
              <a:rPr lang="en-US" sz="2400" b="1" dirty="0" err="1">
                <a:solidFill>
                  <a:schemeClr val="tx2"/>
                </a:solidFill>
                <a:latin typeface="Domine" panose="02040503040403060204" pitchFamily="18" charset="0"/>
                <a:ea typeface="Nunito Bold" charset="0"/>
                <a:cs typeface="Arima Madurai Semi" pitchFamily="2" charset="77"/>
              </a:rPr>
              <a:t>tahun</a:t>
            </a:r>
            <a:r>
              <a:rPr lang="en-US" sz="2400" b="1" dirty="0">
                <a:solidFill>
                  <a:schemeClr val="tx2"/>
                </a:solidFill>
                <a:latin typeface="Domine" panose="02040503040403060204" pitchFamily="18" charset="0"/>
                <a:ea typeface="Nunito Bold" charset="0"/>
                <a:cs typeface="Arima Madurai Semi" pitchFamily="2" charset="77"/>
              </a:rPr>
              <a:t>  2014</a:t>
            </a:r>
          </a:p>
        </p:txBody>
      </p:sp>
      <p:sp>
        <p:nvSpPr>
          <p:cNvPr id="13" name="TextBox 12">
            <a:extLst>
              <a:ext uri="{FF2B5EF4-FFF2-40B4-BE49-F238E27FC236}">
                <a16:creationId xmlns:a16="http://schemas.microsoft.com/office/drawing/2014/main" xmlns="" id="{592DB263-5130-7149-84E4-6ACC76E4A8AF}"/>
              </a:ext>
            </a:extLst>
          </p:cNvPr>
          <p:cNvSpPr txBox="1"/>
          <p:nvPr/>
        </p:nvSpPr>
        <p:spPr>
          <a:xfrm>
            <a:off x="2677752" y="2187942"/>
            <a:ext cx="8256137" cy="4257576"/>
          </a:xfrm>
          <a:prstGeom prst="rect">
            <a:avLst/>
          </a:prstGeom>
          <a:solidFill>
            <a:schemeClr val="bg1">
              <a:alpha val="65000"/>
            </a:schemeClr>
          </a:solidFill>
        </p:spPr>
        <p:txBody>
          <a:bodyPr wrap="square" rtlCol="0">
            <a:spAutoFit/>
          </a:bodyPr>
          <a:lstStyle/>
          <a:p>
            <a:r>
              <a:rPr lang="en-US" sz="2800" spc="4" baseline="1950" dirty="0">
                <a:cs typeface="Calibri"/>
              </a:rPr>
              <a:t>B</a:t>
            </a:r>
            <a:r>
              <a:rPr lang="en-US" sz="2800" spc="-4" baseline="1950" dirty="0">
                <a:cs typeface="Calibri"/>
              </a:rPr>
              <a:t>P</a:t>
            </a:r>
            <a:r>
              <a:rPr lang="en-US" sz="2800" baseline="1950" dirty="0">
                <a:cs typeface="Calibri"/>
              </a:rPr>
              <a:t>D</a:t>
            </a:r>
            <a:r>
              <a:rPr lang="en-US" sz="2800" spc="-4" baseline="1950" dirty="0">
                <a:cs typeface="Calibri"/>
              </a:rPr>
              <a:t> </a:t>
            </a:r>
            <a:r>
              <a:rPr lang="en-US" sz="2800" spc="-4" baseline="1950" dirty="0" err="1">
                <a:cs typeface="Calibri"/>
              </a:rPr>
              <a:t>m</a:t>
            </a:r>
            <a:r>
              <a:rPr lang="en-US" sz="2800" baseline="1950" dirty="0" err="1">
                <a:cs typeface="Calibri"/>
              </a:rPr>
              <a:t>e</a:t>
            </a:r>
            <a:r>
              <a:rPr lang="en-US" sz="2800" spc="-4" baseline="1950" dirty="0" err="1">
                <a:cs typeface="Calibri"/>
              </a:rPr>
              <a:t>n</a:t>
            </a:r>
            <a:r>
              <a:rPr lang="en-US" sz="2800" baseline="1950" dirty="0" err="1">
                <a:cs typeface="Calibri"/>
              </a:rPr>
              <a:t>g</a:t>
            </a:r>
            <a:r>
              <a:rPr lang="en-US" sz="2800" spc="-4" baseline="1950" dirty="0" err="1">
                <a:cs typeface="Calibri"/>
              </a:rPr>
              <a:t>und</a:t>
            </a:r>
            <a:r>
              <a:rPr lang="en-US" sz="2800" baseline="1950" dirty="0" err="1">
                <a:cs typeface="Calibri"/>
              </a:rPr>
              <a:t>a</a:t>
            </a:r>
            <a:r>
              <a:rPr lang="en-US" sz="2800" spc="-4" baseline="1950" dirty="0" err="1">
                <a:cs typeface="Calibri"/>
              </a:rPr>
              <a:t>n</a:t>
            </a:r>
            <a:r>
              <a:rPr lang="en-US" sz="2800" baseline="1950" dirty="0" err="1">
                <a:cs typeface="Calibri"/>
              </a:rPr>
              <a:t>g</a:t>
            </a:r>
            <a:r>
              <a:rPr lang="en-US" sz="2800" spc="29" baseline="1950" dirty="0">
                <a:cs typeface="Calibri"/>
              </a:rPr>
              <a:t> </a:t>
            </a:r>
            <a:r>
              <a:rPr lang="en-US" sz="2800" spc="-19" baseline="1950" dirty="0" err="1">
                <a:cs typeface="Calibri"/>
              </a:rPr>
              <a:t>K</a:t>
            </a:r>
            <a:r>
              <a:rPr lang="en-US" sz="2800" baseline="1950" dirty="0" err="1">
                <a:cs typeface="Calibri"/>
              </a:rPr>
              <a:t>e</a:t>
            </a:r>
            <a:r>
              <a:rPr lang="en-US" sz="2800" spc="-4" baseline="1950" dirty="0" err="1">
                <a:cs typeface="Calibri"/>
              </a:rPr>
              <a:t>p</a:t>
            </a:r>
            <a:r>
              <a:rPr lang="en-US" sz="2800" baseline="1950" dirty="0" err="1">
                <a:cs typeface="Calibri"/>
              </a:rPr>
              <a:t>ala</a:t>
            </a:r>
            <a:r>
              <a:rPr lang="en-US" sz="2800" spc="4" baseline="1950" dirty="0">
                <a:cs typeface="Calibri"/>
              </a:rPr>
              <a:t> </a:t>
            </a:r>
            <a:r>
              <a:rPr lang="en-US" sz="2800" baseline="1950" dirty="0" err="1">
                <a:cs typeface="Calibri"/>
              </a:rPr>
              <a:t>De</a:t>
            </a:r>
            <a:r>
              <a:rPr lang="en-US" sz="2800" spc="4" baseline="1950" dirty="0" err="1">
                <a:cs typeface="Calibri"/>
              </a:rPr>
              <a:t>s</a:t>
            </a:r>
            <a:r>
              <a:rPr lang="en-US" sz="2800" baseline="1950" dirty="0" err="1">
                <a:cs typeface="Calibri"/>
              </a:rPr>
              <a:t>a</a:t>
            </a:r>
            <a:r>
              <a:rPr lang="en-US" sz="2800" spc="-4" baseline="1950" dirty="0">
                <a:cs typeface="Calibri"/>
              </a:rPr>
              <a:t> </a:t>
            </a:r>
            <a:r>
              <a:rPr lang="en-US" sz="2800" spc="-4" baseline="1950" dirty="0" err="1">
                <a:cs typeface="Calibri"/>
              </a:rPr>
              <a:t>u</a:t>
            </a:r>
            <a:r>
              <a:rPr lang="en-US" sz="2800" spc="-14" baseline="1950" dirty="0" err="1">
                <a:cs typeface="Calibri"/>
              </a:rPr>
              <a:t>n</a:t>
            </a:r>
            <a:r>
              <a:rPr lang="en-US" sz="2800" baseline="1950" dirty="0" err="1">
                <a:cs typeface="Calibri"/>
              </a:rPr>
              <a:t>t</a:t>
            </a:r>
            <a:r>
              <a:rPr lang="en-US" sz="2800" spc="-4" baseline="1950" dirty="0" err="1">
                <a:cs typeface="Calibri"/>
              </a:rPr>
              <a:t>u</a:t>
            </a:r>
            <a:r>
              <a:rPr lang="en-US" sz="2800" baseline="1950" dirty="0" err="1">
                <a:cs typeface="Calibri"/>
              </a:rPr>
              <a:t>k</a:t>
            </a:r>
            <a:r>
              <a:rPr lang="en-US" sz="2800" spc="19" baseline="1950" dirty="0">
                <a:cs typeface="Calibri"/>
              </a:rPr>
              <a:t> </a:t>
            </a:r>
            <a:r>
              <a:rPr lang="en-US" sz="2800" spc="-4" baseline="1950" dirty="0" err="1">
                <a:cs typeface="Calibri"/>
              </a:rPr>
              <a:t>m</a:t>
            </a:r>
            <a:r>
              <a:rPr lang="en-US" sz="2800" baseline="1950" dirty="0" err="1">
                <a:cs typeface="Calibri"/>
              </a:rPr>
              <a:t>e</a:t>
            </a:r>
            <a:r>
              <a:rPr lang="en-US" sz="2800" spc="-4" baseline="1950" dirty="0" err="1">
                <a:cs typeface="Calibri"/>
              </a:rPr>
              <a:t>mb</a:t>
            </a:r>
            <a:r>
              <a:rPr lang="en-US" sz="2800" baseline="1950" dirty="0" err="1">
                <a:cs typeface="Calibri"/>
              </a:rPr>
              <a:t>a</a:t>
            </a:r>
            <a:r>
              <a:rPr lang="en-US" sz="2800" spc="-4" baseline="1950" dirty="0" err="1">
                <a:cs typeface="Calibri"/>
              </a:rPr>
              <a:t>h</a:t>
            </a:r>
            <a:r>
              <a:rPr lang="en-US" sz="2800" baseline="1950" dirty="0" err="1">
                <a:cs typeface="Calibri"/>
              </a:rPr>
              <a:t>as</a:t>
            </a:r>
            <a:r>
              <a:rPr lang="en-US" sz="2800" spc="9" baseline="1950" dirty="0">
                <a:cs typeface="Calibri"/>
              </a:rPr>
              <a:t> </a:t>
            </a:r>
            <a:r>
              <a:rPr lang="en-US" sz="2800" spc="-4" baseline="1950" dirty="0">
                <a:cs typeface="Calibri"/>
              </a:rPr>
              <a:t>d</a:t>
            </a:r>
            <a:r>
              <a:rPr lang="en-US" sz="2800" baseline="1950" dirty="0">
                <a:cs typeface="Calibri"/>
              </a:rPr>
              <a:t>an </a:t>
            </a:r>
            <a:r>
              <a:rPr lang="en-US" sz="2800" spc="-4" baseline="1950" dirty="0" err="1">
                <a:cs typeface="Calibri"/>
              </a:rPr>
              <a:t>m</a:t>
            </a:r>
            <a:r>
              <a:rPr lang="en-US" sz="2800" baseline="1950" dirty="0" err="1">
                <a:cs typeface="Calibri"/>
              </a:rPr>
              <a:t>e</a:t>
            </a:r>
            <a:r>
              <a:rPr lang="en-US" sz="2800" spc="-29" baseline="1950" dirty="0" err="1">
                <a:cs typeface="Calibri"/>
              </a:rPr>
              <a:t>n</a:t>
            </a:r>
            <a:r>
              <a:rPr lang="en-US" sz="2800" spc="-9" baseline="1950" dirty="0" err="1">
                <a:cs typeface="Calibri"/>
              </a:rPr>
              <a:t>y</a:t>
            </a:r>
            <a:r>
              <a:rPr lang="en-US" sz="2800" baseline="1950" dirty="0" err="1">
                <a:cs typeface="Calibri"/>
              </a:rPr>
              <a:t>e</a:t>
            </a:r>
            <a:r>
              <a:rPr lang="en-US" sz="2800" spc="-4" baseline="1950" dirty="0" err="1">
                <a:cs typeface="Calibri"/>
              </a:rPr>
              <a:t>p</a:t>
            </a:r>
            <a:r>
              <a:rPr lang="en-US" sz="2800" baseline="1950" dirty="0" err="1">
                <a:cs typeface="Calibri"/>
              </a:rPr>
              <a:t>a</a:t>
            </a:r>
            <a:r>
              <a:rPr lang="en-US" sz="2800" spc="-25" baseline="1950" dirty="0" err="1">
                <a:cs typeface="Calibri"/>
              </a:rPr>
              <a:t>k</a:t>
            </a:r>
            <a:r>
              <a:rPr lang="en-US" sz="2800" spc="-9" baseline="1950" dirty="0" err="1">
                <a:cs typeface="Calibri"/>
              </a:rPr>
              <a:t>a</a:t>
            </a:r>
            <a:r>
              <a:rPr lang="en-US" sz="2800" baseline="1950" dirty="0" err="1">
                <a:cs typeface="Calibri"/>
              </a:rPr>
              <a:t>ti</a:t>
            </a:r>
            <a:r>
              <a:rPr lang="en-US" sz="2800" spc="29" baseline="1950" dirty="0">
                <a:cs typeface="Calibri"/>
              </a:rPr>
              <a:t> </a:t>
            </a:r>
            <a:r>
              <a:rPr lang="en-US" sz="2800" spc="-19" baseline="1950" dirty="0" err="1">
                <a:cs typeface="Calibri"/>
              </a:rPr>
              <a:t>r</a:t>
            </a:r>
            <a:r>
              <a:rPr lang="en-US" sz="2800" baseline="1950" dirty="0" err="1">
                <a:cs typeface="Calibri"/>
              </a:rPr>
              <a:t>a</a:t>
            </a:r>
            <a:r>
              <a:rPr lang="en-US" sz="2800" spc="-4" baseline="1950" dirty="0" err="1">
                <a:cs typeface="Calibri"/>
              </a:rPr>
              <a:t>n</a:t>
            </a:r>
            <a:r>
              <a:rPr lang="en-US" sz="2800" spc="-14" baseline="1950" dirty="0" err="1">
                <a:cs typeface="Calibri"/>
              </a:rPr>
              <a:t>c</a:t>
            </a:r>
            <a:r>
              <a:rPr lang="en-US" sz="2800" baseline="1950" dirty="0" err="1">
                <a:cs typeface="Calibri"/>
              </a:rPr>
              <a:t>a</a:t>
            </a:r>
            <a:r>
              <a:rPr lang="en-US" sz="2800" spc="-4" baseline="1950" dirty="0" err="1">
                <a:cs typeface="Calibri"/>
              </a:rPr>
              <a:t>n</a:t>
            </a:r>
            <a:r>
              <a:rPr lang="en-US" sz="2800" spc="-25" baseline="1950" dirty="0" err="1">
                <a:cs typeface="Calibri"/>
              </a:rPr>
              <a:t>g</a:t>
            </a:r>
            <a:r>
              <a:rPr lang="en-US" sz="2800" baseline="1950" dirty="0" err="1">
                <a:cs typeface="Calibri"/>
              </a:rPr>
              <a:t>an</a:t>
            </a:r>
            <a:r>
              <a:rPr lang="en-US" sz="2800" dirty="0">
                <a:cs typeface="Calibri"/>
              </a:rPr>
              <a:t> </a:t>
            </a:r>
            <a:r>
              <a:rPr lang="en-US" sz="2800" spc="-29" baseline="1950" dirty="0" err="1">
                <a:cs typeface="Calibri"/>
              </a:rPr>
              <a:t>P</a:t>
            </a:r>
            <a:r>
              <a:rPr lang="en-US" sz="2800" baseline="1950" dirty="0" err="1">
                <a:cs typeface="Calibri"/>
              </a:rPr>
              <a:t>e</a:t>
            </a:r>
            <a:r>
              <a:rPr lang="en-US" sz="2800" spc="-19" baseline="1950" dirty="0" err="1">
                <a:cs typeface="Calibri"/>
              </a:rPr>
              <a:t>r</a:t>
            </a:r>
            <a:r>
              <a:rPr lang="en-US" sz="2800" spc="-4" baseline="1950" dirty="0" err="1">
                <a:cs typeface="Calibri"/>
              </a:rPr>
              <a:t>d</a:t>
            </a:r>
            <a:r>
              <a:rPr lang="en-US" sz="2800" baseline="1950" dirty="0" err="1">
                <a:cs typeface="Calibri"/>
              </a:rPr>
              <a:t>es</a:t>
            </a:r>
            <a:r>
              <a:rPr lang="en-US" sz="2800" spc="9" baseline="1950" dirty="0">
                <a:cs typeface="Calibri"/>
              </a:rPr>
              <a:t> </a:t>
            </a:r>
            <a:r>
              <a:rPr lang="en-US" sz="2800" b="1" baseline="1517" dirty="0">
                <a:solidFill>
                  <a:srgbClr val="BF0000"/>
                </a:solidFill>
                <a:cs typeface="Calibri"/>
              </a:rPr>
              <a:t>→</a:t>
            </a:r>
            <a:r>
              <a:rPr lang="en-US" sz="2800" b="1" spc="4" baseline="1517" dirty="0">
                <a:solidFill>
                  <a:srgbClr val="BF0000"/>
                </a:solidFill>
                <a:cs typeface="Calibri"/>
              </a:rPr>
              <a:t> </a:t>
            </a:r>
            <a:r>
              <a:rPr lang="en-US" sz="2800" baseline="1950" dirty="0" err="1">
                <a:cs typeface="Calibri"/>
              </a:rPr>
              <a:t>Dalam</a:t>
            </a:r>
            <a:r>
              <a:rPr lang="en-US" sz="2800" spc="-9" baseline="1950" dirty="0">
                <a:cs typeface="Calibri"/>
              </a:rPr>
              <a:t> </a:t>
            </a:r>
            <a:r>
              <a:rPr lang="en-US" sz="2800" spc="-4" baseline="1950" dirty="0" err="1">
                <a:cs typeface="Calibri"/>
              </a:rPr>
              <a:t>h</a:t>
            </a:r>
            <a:r>
              <a:rPr lang="en-US" sz="2800" baseline="1950" dirty="0" err="1">
                <a:cs typeface="Calibri"/>
              </a:rPr>
              <a:t>al</a:t>
            </a:r>
            <a:r>
              <a:rPr lang="en-US" sz="2800" spc="9" baseline="1950" dirty="0">
                <a:cs typeface="Calibri"/>
              </a:rPr>
              <a:t> </a:t>
            </a:r>
            <a:r>
              <a:rPr lang="en-US" sz="2800" spc="-14" baseline="1950" dirty="0" err="1">
                <a:cs typeface="Calibri"/>
              </a:rPr>
              <a:t>t</a:t>
            </a:r>
            <a:r>
              <a:rPr lang="en-US" sz="2800" baseline="1950" dirty="0" err="1">
                <a:cs typeface="Calibri"/>
              </a:rPr>
              <a:t>e</a:t>
            </a:r>
            <a:r>
              <a:rPr lang="en-US" sz="2800" spc="-19" baseline="1950" dirty="0" err="1">
                <a:cs typeface="Calibri"/>
              </a:rPr>
              <a:t>r</a:t>
            </a:r>
            <a:r>
              <a:rPr lang="en-US" sz="2800" spc="-4" baseline="1950" dirty="0" err="1">
                <a:cs typeface="Calibri"/>
              </a:rPr>
              <a:t>d</a:t>
            </a:r>
            <a:r>
              <a:rPr lang="en-US" sz="2800" baseline="1950" dirty="0" err="1">
                <a:cs typeface="Calibri"/>
              </a:rPr>
              <a:t>a</a:t>
            </a:r>
            <a:r>
              <a:rPr lang="en-US" sz="2800" spc="-4" baseline="1950" dirty="0" err="1">
                <a:cs typeface="Calibri"/>
              </a:rPr>
              <a:t>p</a:t>
            </a:r>
            <a:r>
              <a:rPr lang="en-US" sz="2800" spc="-9" baseline="1950" dirty="0" err="1">
                <a:cs typeface="Calibri"/>
              </a:rPr>
              <a:t>a</a:t>
            </a:r>
            <a:r>
              <a:rPr lang="en-US" sz="2800" baseline="1950" dirty="0" err="1">
                <a:cs typeface="Calibri"/>
              </a:rPr>
              <a:t>t</a:t>
            </a:r>
            <a:r>
              <a:rPr lang="en-US" sz="2800" spc="29" baseline="1950" dirty="0">
                <a:cs typeface="Calibri"/>
              </a:rPr>
              <a:t> </a:t>
            </a:r>
            <a:r>
              <a:rPr lang="en-US" sz="2800" spc="-19" baseline="1950" dirty="0" err="1">
                <a:cs typeface="Calibri"/>
              </a:rPr>
              <a:t>r</a:t>
            </a:r>
            <a:r>
              <a:rPr lang="en-US" sz="2800" baseline="1950" dirty="0" err="1">
                <a:cs typeface="Calibri"/>
              </a:rPr>
              <a:t>a</a:t>
            </a:r>
            <a:r>
              <a:rPr lang="en-US" sz="2800" spc="-4" baseline="1950" dirty="0" err="1">
                <a:cs typeface="Calibri"/>
              </a:rPr>
              <a:t>n</a:t>
            </a:r>
            <a:r>
              <a:rPr lang="en-US" sz="2800" spc="-14" baseline="1950" dirty="0" err="1">
                <a:cs typeface="Calibri"/>
              </a:rPr>
              <a:t>c</a:t>
            </a:r>
            <a:r>
              <a:rPr lang="en-US" sz="2800" baseline="1950" dirty="0" err="1">
                <a:cs typeface="Calibri"/>
              </a:rPr>
              <a:t>a</a:t>
            </a:r>
            <a:r>
              <a:rPr lang="en-US" sz="2800" spc="-4" baseline="1950" dirty="0" err="1">
                <a:cs typeface="Calibri"/>
              </a:rPr>
              <a:t>n</a:t>
            </a:r>
            <a:r>
              <a:rPr lang="en-US" sz="2800" spc="-25" baseline="1950" dirty="0" err="1">
                <a:cs typeface="Calibri"/>
              </a:rPr>
              <a:t>g</a:t>
            </a:r>
            <a:r>
              <a:rPr lang="en-US" sz="2800" baseline="1950" dirty="0" err="1">
                <a:cs typeface="Calibri"/>
              </a:rPr>
              <a:t>an</a:t>
            </a:r>
            <a:r>
              <a:rPr lang="en-US" sz="2800" spc="4" baseline="1950" dirty="0">
                <a:cs typeface="Calibri"/>
              </a:rPr>
              <a:t> </a:t>
            </a:r>
            <a:r>
              <a:rPr lang="en-US" sz="2800" spc="-29" baseline="1950" dirty="0" err="1">
                <a:cs typeface="Calibri"/>
              </a:rPr>
              <a:t>P</a:t>
            </a:r>
            <a:r>
              <a:rPr lang="en-US" sz="2800" baseline="1950" dirty="0" err="1">
                <a:cs typeface="Calibri"/>
              </a:rPr>
              <a:t>e</a:t>
            </a:r>
            <a:r>
              <a:rPr lang="en-US" sz="2800" spc="-19" baseline="1950" dirty="0" err="1">
                <a:cs typeface="Calibri"/>
              </a:rPr>
              <a:t>r</a:t>
            </a:r>
            <a:r>
              <a:rPr lang="en-US" sz="2800" spc="-4" baseline="1950" dirty="0" err="1">
                <a:cs typeface="Calibri"/>
              </a:rPr>
              <a:t>d</a:t>
            </a:r>
            <a:r>
              <a:rPr lang="en-US" sz="2800" baseline="1950" dirty="0" err="1">
                <a:cs typeface="Calibri"/>
              </a:rPr>
              <a:t>es</a:t>
            </a:r>
            <a:r>
              <a:rPr lang="en-US" sz="2800" spc="9" baseline="1950" dirty="0">
                <a:cs typeface="Calibri"/>
              </a:rPr>
              <a:t> </a:t>
            </a:r>
            <a:r>
              <a:rPr lang="en-US" sz="2800" spc="-4" baseline="1950" dirty="0" err="1">
                <a:cs typeface="Calibri"/>
              </a:rPr>
              <a:t>p</a:t>
            </a:r>
            <a:r>
              <a:rPr lang="en-US" sz="2800" spc="-19" baseline="1950" dirty="0" err="1">
                <a:cs typeface="Calibri"/>
              </a:rPr>
              <a:t>r</a:t>
            </a:r>
            <a:r>
              <a:rPr lang="en-US" sz="2800" baseline="1950" dirty="0" err="1">
                <a:cs typeface="Calibri"/>
              </a:rPr>
              <a:t>a</a:t>
            </a:r>
            <a:r>
              <a:rPr lang="en-US" sz="2800" spc="-25" baseline="1950" dirty="0" err="1">
                <a:cs typeface="Calibri"/>
              </a:rPr>
              <a:t>k</a:t>
            </a:r>
            <a:r>
              <a:rPr lang="en-US" sz="2800" baseline="1950" dirty="0" err="1">
                <a:cs typeface="Calibri"/>
              </a:rPr>
              <a:t>a</a:t>
            </a:r>
            <a:r>
              <a:rPr lang="en-US" sz="2800" spc="-19" baseline="1950" dirty="0" err="1">
                <a:cs typeface="Calibri"/>
              </a:rPr>
              <a:t>r</a:t>
            </a:r>
            <a:r>
              <a:rPr lang="en-US" sz="2800" spc="4" baseline="1950" dirty="0" err="1">
                <a:cs typeface="Calibri"/>
              </a:rPr>
              <a:t>s</a:t>
            </a:r>
            <a:r>
              <a:rPr lang="en-US" sz="2800" baseline="1950" dirty="0" err="1">
                <a:cs typeface="Calibri"/>
              </a:rPr>
              <a:t>a</a:t>
            </a:r>
            <a:r>
              <a:rPr lang="en-US" sz="2800" spc="-4" baseline="1950" dirty="0">
                <a:cs typeface="Calibri"/>
              </a:rPr>
              <a:t> </a:t>
            </a:r>
            <a:r>
              <a:rPr lang="en-US" sz="2800" spc="-29" baseline="1950" dirty="0" err="1">
                <a:cs typeface="Calibri"/>
              </a:rPr>
              <a:t>P</a:t>
            </a:r>
            <a:r>
              <a:rPr lang="en-US" sz="2800" baseline="1950" dirty="0" err="1">
                <a:cs typeface="Calibri"/>
              </a:rPr>
              <a:t>e</a:t>
            </a:r>
            <a:r>
              <a:rPr lang="en-US" sz="2800" spc="-4" baseline="1950" dirty="0" err="1">
                <a:cs typeface="Calibri"/>
              </a:rPr>
              <a:t>md</a:t>
            </a:r>
            <a:r>
              <a:rPr lang="en-US" sz="2800" baseline="1950" dirty="0" err="1">
                <a:cs typeface="Calibri"/>
              </a:rPr>
              <a:t>es</a:t>
            </a:r>
            <a:r>
              <a:rPr lang="en-US" sz="2800" spc="9" baseline="1950" dirty="0">
                <a:cs typeface="Calibri"/>
              </a:rPr>
              <a:t> </a:t>
            </a:r>
            <a:r>
              <a:rPr lang="en-US" sz="2800" spc="-4" baseline="1950" dirty="0">
                <a:cs typeface="Calibri"/>
              </a:rPr>
              <a:t>d</a:t>
            </a:r>
            <a:r>
              <a:rPr lang="en-US" sz="2800" baseline="1950" dirty="0">
                <a:cs typeface="Calibri"/>
              </a:rPr>
              <a:t>an </a:t>
            </a:r>
            <a:r>
              <a:rPr lang="en-US" sz="2800" spc="-4" baseline="1950" dirty="0" err="1">
                <a:cs typeface="Calibri"/>
              </a:rPr>
              <a:t>u</a:t>
            </a:r>
            <a:r>
              <a:rPr lang="en-US" sz="2800" spc="4" baseline="1950" dirty="0" err="1">
                <a:cs typeface="Calibri"/>
              </a:rPr>
              <a:t>s</a:t>
            </a:r>
            <a:r>
              <a:rPr lang="en-US" sz="2800" spc="-4" baseline="1950" dirty="0" err="1">
                <a:cs typeface="Calibri"/>
              </a:rPr>
              <a:t>u</a:t>
            </a:r>
            <a:r>
              <a:rPr lang="en-US" sz="2800" baseline="1950" dirty="0" err="1">
                <a:cs typeface="Calibri"/>
              </a:rPr>
              <a:t>lan</a:t>
            </a:r>
            <a:r>
              <a:rPr lang="en-US" sz="2800" spc="14" baseline="1950" dirty="0">
                <a:cs typeface="Calibri"/>
              </a:rPr>
              <a:t> </a:t>
            </a:r>
            <a:r>
              <a:rPr lang="en-US" sz="2800" spc="4" baseline="1950" dirty="0">
                <a:cs typeface="Calibri"/>
              </a:rPr>
              <a:t>B</a:t>
            </a:r>
            <a:r>
              <a:rPr lang="en-US" sz="2800" spc="-4" baseline="1950" dirty="0">
                <a:cs typeface="Calibri"/>
              </a:rPr>
              <a:t>P</a:t>
            </a:r>
            <a:r>
              <a:rPr lang="en-US" sz="2800" baseline="1950" dirty="0">
                <a:cs typeface="Calibri"/>
              </a:rPr>
              <a:t>D</a:t>
            </a:r>
            <a:r>
              <a:rPr lang="en-US" sz="2800" dirty="0">
                <a:cs typeface="Calibri"/>
              </a:rPr>
              <a:t> </a:t>
            </a:r>
            <a:r>
              <a:rPr lang="en-US" sz="2800" spc="-4" baseline="1950" dirty="0" err="1">
                <a:cs typeface="Calibri"/>
              </a:rPr>
              <a:t>m</a:t>
            </a:r>
            <a:r>
              <a:rPr lang="en-US" sz="2800" baseline="1950" dirty="0" err="1">
                <a:cs typeface="Calibri"/>
              </a:rPr>
              <a:t>e</a:t>
            </a:r>
            <a:r>
              <a:rPr lang="en-US" sz="2800" spc="-4" baseline="1950" dirty="0" err="1">
                <a:cs typeface="Calibri"/>
              </a:rPr>
              <a:t>n</a:t>
            </a:r>
            <a:r>
              <a:rPr lang="en-US" sz="2800" spc="-14" baseline="1950" dirty="0" err="1">
                <a:cs typeface="Calibri"/>
              </a:rPr>
              <a:t>g</a:t>
            </a:r>
            <a:r>
              <a:rPr lang="en-US" sz="2800" baseline="1950" dirty="0" err="1">
                <a:cs typeface="Calibri"/>
              </a:rPr>
              <a:t>e</a:t>
            </a:r>
            <a:r>
              <a:rPr lang="en-US" sz="2800" spc="-4" baseline="1950" dirty="0" err="1">
                <a:cs typeface="Calibri"/>
              </a:rPr>
              <a:t>n</a:t>
            </a:r>
            <a:r>
              <a:rPr lang="en-US" sz="2800" baseline="1950" dirty="0" err="1">
                <a:cs typeface="Calibri"/>
              </a:rPr>
              <a:t>ai</a:t>
            </a:r>
            <a:r>
              <a:rPr lang="en-US" sz="2800" spc="19" baseline="1950" dirty="0">
                <a:cs typeface="Calibri"/>
              </a:rPr>
              <a:t> </a:t>
            </a:r>
            <a:r>
              <a:rPr lang="en-US" sz="2800" spc="-4" baseline="1950" dirty="0" err="1">
                <a:cs typeface="Calibri"/>
              </a:rPr>
              <a:t>h</a:t>
            </a:r>
            <a:r>
              <a:rPr lang="en-US" sz="2800" baseline="1950" dirty="0" err="1">
                <a:cs typeface="Calibri"/>
              </a:rPr>
              <a:t>al</a:t>
            </a:r>
            <a:r>
              <a:rPr lang="en-US" sz="2800" spc="9" baseline="1950" dirty="0">
                <a:cs typeface="Calibri"/>
              </a:rPr>
              <a:t> </a:t>
            </a:r>
            <a:r>
              <a:rPr lang="en-US" sz="2800" spc="-9" baseline="1950" dirty="0" err="1">
                <a:cs typeface="Calibri"/>
              </a:rPr>
              <a:t>y</a:t>
            </a:r>
            <a:r>
              <a:rPr lang="en-US" sz="2800" baseline="1950" dirty="0" err="1">
                <a:cs typeface="Calibri"/>
              </a:rPr>
              <a:t>g</a:t>
            </a:r>
            <a:r>
              <a:rPr lang="en-US" sz="2800" spc="-4" baseline="1950" dirty="0">
                <a:cs typeface="Calibri"/>
              </a:rPr>
              <a:t> </a:t>
            </a:r>
            <a:r>
              <a:rPr lang="en-US" sz="2800" spc="4" baseline="1950" dirty="0" err="1">
                <a:cs typeface="Calibri"/>
              </a:rPr>
              <a:t>s</a:t>
            </a:r>
            <a:r>
              <a:rPr lang="en-US" sz="2800" baseline="1950" dirty="0" err="1">
                <a:cs typeface="Calibri"/>
              </a:rPr>
              <a:t>a</a:t>
            </a:r>
            <a:r>
              <a:rPr lang="en-US" sz="2800" spc="-4" baseline="1950" dirty="0" err="1">
                <a:cs typeface="Calibri"/>
              </a:rPr>
              <a:t>m</a:t>
            </a:r>
            <a:r>
              <a:rPr lang="en-US" sz="2800" baseline="1950" dirty="0" err="1">
                <a:cs typeface="Calibri"/>
              </a:rPr>
              <a:t>a</a:t>
            </a:r>
            <a:r>
              <a:rPr lang="en-US" sz="2800" spc="-4" baseline="1950" dirty="0">
                <a:cs typeface="Calibri"/>
              </a:rPr>
              <a:t> </a:t>
            </a:r>
            <a:r>
              <a:rPr lang="en-US" sz="2800" spc="-4" baseline="1950" dirty="0" err="1">
                <a:cs typeface="Calibri"/>
              </a:rPr>
              <a:t>u</a:t>
            </a:r>
            <a:r>
              <a:rPr lang="en-US" sz="2800" spc="-14" baseline="1950" dirty="0" err="1">
                <a:cs typeface="Calibri"/>
              </a:rPr>
              <a:t>n</a:t>
            </a:r>
            <a:r>
              <a:rPr lang="en-US" sz="2800" baseline="1950" dirty="0" err="1">
                <a:cs typeface="Calibri"/>
              </a:rPr>
              <a:t>t</a:t>
            </a:r>
            <a:r>
              <a:rPr lang="en-US" sz="2800" spc="-4" baseline="1950" dirty="0" err="1">
                <a:cs typeface="Calibri"/>
              </a:rPr>
              <a:t>u</a:t>
            </a:r>
            <a:r>
              <a:rPr lang="en-US" sz="2800" baseline="1950" dirty="0" err="1">
                <a:cs typeface="Calibri"/>
              </a:rPr>
              <a:t>k</a:t>
            </a:r>
            <a:r>
              <a:rPr lang="en-US" sz="2800" spc="19" baseline="1950" dirty="0">
                <a:cs typeface="Calibri"/>
              </a:rPr>
              <a:t> </a:t>
            </a:r>
            <a:r>
              <a:rPr lang="en-US" sz="2800" spc="-4" baseline="1950" dirty="0" err="1">
                <a:cs typeface="Calibri"/>
              </a:rPr>
              <a:t>d</a:t>
            </a:r>
            <a:r>
              <a:rPr lang="en-US" sz="2800" baseline="1950" dirty="0" err="1">
                <a:cs typeface="Calibri"/>
              </a:rPr>
              <a:t>i</a:t>
            </a:r>
            <a:r>
              <a:rPr lang="en-US" sz="2800" spc="-4" baseline="1950" dirty="0" err="1">
                <a:cs typeface="Calibri"/>
              </a:rPr>
              <a:t>b</a:t>
            </a:r>
            <a:r>
              <a:rPr lang="en-US" sz="2800" baseline="1950" dirty="0" err="1">
                <a:cs typeface="Calibri"/>
              </a:rPr>
              <a:t>a</a:t>
            </a:r>
            <a:r>
              <a:rPr lang="en-US" sz="2800" spc="-4" baseline="1950" dirty="0" err="1">
                <a:cs typeface="Calibri"/>
              </a:rPr>
              <a:t>h</a:t>
            </a:r>
            <a:r>
              <a:rPr lang="en-US" sz="2800" baseline="1950" dirty="0" err="1">
                <a:cs typeface="Calibri"/>
              </a:rPr>
              <a:t>as</a:t>
            </a:r>
            <a:r>
              <a:rPr lang="en-US" sz="2800" spc="19" baseline="1950" dirty="0">
                <a:cs typeface="Calibri"/>
              </a:rPr>
              <a:t> </a:t>
            </a:r>
            <a:r>
              <a:rPr lang="en-US" sz="2800" spc="-4" baseline="1950" dirty="0" err="1">
                <a:cs typeface="Calibri"/>
              </a:rPr>
              <a:t>d</a:t>
            </a:r>
            <a:r>
              <a:rPr lang="en-US" sz="2800" baseline="1950" dirty="0" err="1">
                <a:cs typeface="Calibri"/>
              </a:rPr>
              <a:t>alam</a:t>
            </a:r>
            <a:r>
              <a:rPr lang="en-US" sz="2800" spc="-9" baseline="1950" dirty="0">
                <a:cs typeface="Calibri"/>
              </a:rPr>
              <a:t> </a:t>
            </a:r>
            <a:r>
              <a:rPr lang="en-US" sz="2800" spc="-4" baseline="1950" dirty="0" err="1">
                <a:cs typeface="Calibri"/>
              </a:rPr>
              <a:t>w</a:t>
            </a:r>
            <a:r>
              <a:rPr lang="en-US" sz="2800" baseline="1950" dirty="0" err="1">
                <a:cs typeface="Calibri"/>
              </a:rPr>
              <a:t>a</a:t>
            </a:r>
            <a:r>
              <a:rPr lang="en-US" sz="2800" spc="-14" baseline="1950" dirty="0" err="1">
                <a:cs typeface="Calibri"/>
              </a:rPr>
              <a:t>k</a:t>
            </a:r>
            <a:r>
              <a:rPr lang="en-US" sz="2800" baseline="1950" dirty="0" err="1">
                <a:cs typeface="Calibri"/>
              </a:rPr>
              <a:t>tu</a:t>
            </a:r>
            <a:r>
              <a:rPr lang="en-US" sz="2800" spc="9" baseline="1950" dirty="0">
                <a:cs typeface="Calibri"/>
              </a:rPr>
              <a:t> </a:t>
            </a:r>
            <a:r>
              <a:rPr lang="en-US" sz="2800" spc="-4" baseline="1950" dirty="0" err="1">
                <a:cs typeface="Calibri"/>
              </a:rPr>
              <a:t>p</a:t>
            </a:r>
            <a:r>
              <a:rPr lang="en-US" sz="2800" baseline="1950" dirty="0" err="1">
                <a:cs typeface="Calibri"/>
              </a:rPr>
              <a:t>e</a:t>
            </a:r>
            <a:r>
              <a:rPr lang="en-US" sz="2800" spc="-4" baseline="1950" dirty="0" err="1">
                <a:cs typeface="Calibri"/>
              </a:rPr>
              <a:t>mb</a:t>
            </a:r>
            <a:r>
              <a:rPr lang="en-US" sz="2800" baseline="1950" dirty="0" err="1">
                <a:cs typeface="Calibri"/>
              </a:rPr>
              <a:t>a</a:t>
            </a:r>
            <a:r>
              <a:rPr lang="en-US" sz="2800" spc="-4" baseline="1950" dirty="0" err="1">
                <a:cs typeface="Calibri"/>
              </a:rPr>
              <a:t>h</a:t>
            </a:r>
            <a:r>
              <a:rPr lang="en-US" sz="2800" baseline="1950" dirty="0" err="1">
                <a:cs typeface="Calibri"/>
              </a:rPr>
              <a:t>a</a:t>
            </a:r>
            <a:r>
              <a:rPr lang="en-US" sz="2800" spc="4" baseline="1950" dirty="0" err="1">
                <a:cs typeface="Calibri"/>
              </a:rPr>
              <a:t>s</a:t>
            </a:r>
            <a:r>
              <a:rPr lang="en-US" sz="2800" baseline="1950" dirty="0" err="1">
                <a:cs typeface="Calibri"/>
              </a:rPr>
              <a:t>an</a:t>
            </a:r>
            <a:r>
              <a:rPr lang="en-US" sz="2800" spc="24" baseline="1950" dirty="0">
                <a:cs typeface="Calibri"/>
              </a:rPr>
              <a:t> </a:t>
            </a:r>
            <a:r>
              <a:rPr lang="en-US" sz="2800" spc="-9" baseline="1950" dirty="0" err="1">
                <a:cs typeface="Calibri"/>
              </a:rPr>
              <a:t>y</a:t>
            </a:r>
            <a:r>
              <a:rPr lang="en-US" sz="2800" baseline="1950" dirty="0" err="1">
                <a:cs typeface="Calibri"/>
              </a:rPr>
              <a:t>g</a:t>
            </a:r>
            <a:r>
              <a:rPr lang="en-US" sz="2800" spc="-4" baseline="1950" dirty="0">
                <a:cs typeface="Calibri"/>
              </a:rPr>
              <a:t> </a:t>
            </a:r>
            <a:r>
              <a:rPr lang="en-US" sz="2800" spc="4" baseline="1950" dirty="0" err="1">
                <a:cs typeface="Calibri"/>
              </a:rPr>
              <a:t>s</a:t>
            </a:r>
            <a:r>
              <a:rPr lang="en-US" sz="2800" baseline="1950" dirty="0" err="1">
                <a:cs typeface="Calibri"/>
              </a:rPr>
              <a:t>a</a:t>
            </a:r>
            <a:r>
              <a:rPr lang="en-US" sz="2800" spc="-4" baseline="1950" dirty="0" err="1">
                <a:cs typeface="Calibri"/>
              </a:rPr>
              <a:t>m</a:t>
            </a:r>
            <a:r>
              <a:rPr lang="en-US" sz="2800" baseline="1950" dirty="0" err="1">
                <a:cs typeface="Calibri"/>
              </a:rPr>
              <a:t>a</a:t>
            </a:r>
            <a:r>
              <a:rPr lang="en-US" sz="2800" baseline="1950" dirty="0">
                <a:cs typeface="Calibri"/>
              </a:rPr>
              <a:t>,</a:t>
            </a:r>
            <a:r>
              <a:rPr lang="en-US" sz="2800" spc="-4" baseline="1950" dirty="0">
                <a:cs typeface="Calibri"/>
              </a:rPr>
              <a:t> </a:t>
            </a:r>
            <a:r>
              <a:rPr lang="en-US" sz="2800" spc="-4" baseline="1950" dirty="0" err="1">
                <a:cs typeface="Calibri"/>
              </a:rPr>
              <a:t>m</a:t>
            </a:r>
            <a:r>
              <a:rPr lang="en-US" sz="2800" baseline="1950" dirty="0" err="1">
                <a:cs typeface="Calibri"/>
              </a:rPr>
              <a:t>a</a:t>
            </a:r>
            <a:r>
              <a:rPr lang="en-US" sz="2800" spc="-25" baseline="1950" dirty="0" err="1">
                <a:cs typeface="Calibri"/>
              </a:rPr>
              <a:t>k</a:t>
            </a:r>
            <a:r>
              <a:rPr lang="en-US" sz="2800" baseline="1950" dirty="0" err="1">
                <a:cs typeface="Calibri"/>
              </a:rPr>
              <a:t>a</a:t>
            </a:r>
            <a:r>
              <a:rPr lang="en-US" sz="2800" dirty="0">
                <a:cs typeface="Calibri"/>
              </a:rPr>
              <a:t> </a:t>
            </a:r>
            <a:r>
              <a:rPr lang="en-US" sz="2800" b="1" spc="-4" baseline="1950" dirty="0" err="1">
                <a:cs typeface="Calibri"/>
              </a:rPr>
              <a:t>d</a:t>
            </a:r>
            <a:r>
              <a:rPr lang="en-US" sz="2800" b="1" baseline="1950" dirty="0" err="1">
                <a:cs typeface="Calibri"/>
              </a:rPr>
              <a:t>i</a:t>
            </a:r>
            <a:r>
              <a:rPr lang="en-US" sz="2800" b="1" spc="-4" baseline="1950" dirty="0" err="1">
                <a:cs typeface="Calibri"/>
              </a:rPr>
              <a:t>d</a:t>
            </a:r>
            <a:r>
              <a:rPr lang="en-US" sz="2800" b="1" baseline="1950" dirty="0" err="1">
                <a:cs typeface="Calibri"/>
              </a:rPr>
              <a:t>a</a:t>
            </a:r>
            <a:r>
              <a:rPr lang="en-US" sz="2800" b="1" spc="-4" baseline="1950" dirty="0" err="1">
                <a:cs typeface="Calibri"/>
              </a:rPr>
              <a:t>hu</a:t>
            </a:r>
            <a:r>
              <a:rPr lang="en-US" sz="2800" b="1" baseline="1950" dirty="0" err="1">
                <a:cs typeface="Calibri"/>
              </a:rPr>
              <a:t>l</a:t>
            </a:r>
            <a:r>
              <a:rPr lang="en-US" sz="2800" b="1" spc="-4" baseline="1950" dirty="0" err="1">
                <a:cs typeface="Calibri"/>
              </a:rPr>
              <a:t>u</a:t>
            </a:r>
            <a:r>
              <a:rPr lang="en-US" sz="2800" b="1" spc="-25" baseline="1950" dirty="0" err="1">
                <a:cs typeface="Calibri"/>
              </a:rPr>
              <a:t>k</a:t>
            </a:r>
            <a:r>
              <a:rPr lang="en-US" sz="2800" b="1" baseline="1950" dirty="0" err="1">
                <a:cs typeface="Calibri"/>
              </a:rPr>
              <a:t>an</a:t>
            </a:r>
            <a:r>
              <a:rPr lang="en-US" sz="2800" b="1" spc="34" baseline="1950" dirty="0">
                <a:cs typeface="Calibri"/>
              </a:rPr>
              <a:t> </a:t>
            </a:r>
            <a:r>
              <a:rPr lang="en-US" sz="2800" b="1" spc="-19" baseline="1950" dirty="0" err="1">
                <a:cs typeface="Calibri"/>
              </a:rPr>
              <a:t>r</a:t>
            </a:r>
            <a:r>
              <a:rPr lang="en-US" sz="2800" b="1" baseline="1950" dirty="0" err="1">
                <a:cs typeface="Calibri"/>
              </a:rPr>
              <a:t>a</a:t>
            </a:r>
            <a:r>
              <a:rPr lang="en-US" sz="2800" b="1" spc="-4" baseline="1950" dirty="0" err="1">
                <a:cs typeface="Calibri"/>
              </a:rPr>
              <a:t>n</a:t>
            </a:r>
            <a:r>
              <a:rPr lang="en-US" sz="2800" b="1" spc="-14" baseline="1950" dirty="0" err="1">
                <a:cs typeface="Calibri"/>
              </a:rPr>
              <a:t>c</a:t>
            </a:r>
            <a:r>
              <a:rPr lang="en-US" sz="2800" b="1" baseline="1950" dirty="0" err="1">
                <a:cs typeface="Calibri"/>
              </a:rPr>
              <a:t>a</a:t>
            </a:r>
            <a:r>
              <a:rPr lang="en-US" sz="2800" b="1" spc="-4" baseline="1950" dirty="0" err="1">
                <a:cs typeface="Calibri"/>
              </a:rPr>
              <a:t>n</a:t>
            </a:r>
            <a:r>
              <a:rPr lang="en-US" sz="2800" b="1" spc="-25" baseline="1950" dirty="0" err="1">
                <a:cs typeface="Calibri"/>
              </a:rPr>
              <a:t>g</a:t>
            </a:r>
            <a:r>
              <a:rPr lang="en-US" sz="2800" b="1" baseline="1950" dirty="0" err="1">
                <a:cs typeface="Calibri"/>
              </a:rPr>
              <a:t>an</a:t>
            </a:r>
            <a:r>
              <a:rPr lang="en-US" sz="2800" b="1" baseline="1950" dirty="0">
                <a:cs typeface="Calibri"/>
              </a:rPr>
              <a:t> </a:t>
            </a:r>
            <a:r>
              <a:rPr lang="en-US" sz="2800" b="1" spc="-29" baseline="1950" dirty="0" err="1">
                <a:cs typeface="Calibri"/>
              </a:rPr>
              <a:t>P</a:t>
            </a:r>
            <a:r>
              <a:rPr lang="en-US" sz="2800" b="1" baseline="1950" dirty="0" err="1">
                <a:cs typeface="Calibri"/>
              </a:rPr>
              <a:t>e</a:t>
            </a:r>
            <a:r>
              <a:rPr lang="en-US" sz="2800" b="1" spc="-19" baseline="1950" dirty="0" err="1">
                <a:cs typeface="Calibri"/>
              </a:rPr>
              <a:t>r</a:t>
            </a:r>
            <a:r>
              <a:rPr lang="en-US" sz="2800" b="1" spc="-4" baseline="1950" dirty="0" err="1">
                <a:cs typeface="Calibri"/>
              </a:rPr>
              <a:t>d</a:t>
            </a:r>
            <a:r>
              <a:rPr lang="en-US" sz="2800" b="1" baseline="1950" dirty="0" err="1">
                <a:cs typeface="Calibri"/>
              </a:rPr>
              <a:t>es</a:t>
            </a:r>
            <a:r>
              <a:rPr lang="en-US" sz="2800" b="1" spc="14" baseline="1950" dirty="0">
                <a:cs typeface="Calibri"/>
              </a:rPr>
              <a:t> </a:t>
            </a:r>
            <a:r>
              <a:rPr lang="en-US" sz="2800" b="1" spc="-4" baseline="1950" dirty="0" err="1">
                <a:cs typeface="Calibri"/>
              </a:rPr>
              <a:t>u</a:t>
            </a:r>
            <a:r>
              <a:rPr lang="en-US" sz="2800" b="1" spc="4" baseline="1950" dirty="0" err="1">
                <a:cs typeface="Calibri"/>
              </a:rPr>
              <a:t>s</a:t>
            </a:r>
            <a:r>
              <a:rPr lang="en-US" sz="2800" b="1" spc="-4" baseline="1950" dirty="0" err="1">
                <a:cs typeface="Calibri"/>
              </a:rPr>
              <a:t>u</a:t>
            </a:r>
            <a:r>
              <a:rPr lang="en-US" sz="2800" b="1" baseline="1950" dirty="0" err="1">
                <a:cs typeface="Calibri"/>
              </a:rPr>
              <a:t>lan</a:t>
            </a:r>
            <a:r>
              <a:rPr lang="en-US" sz="2800" b="1" spc="14" baseline="1950" dirty="0">
                <a:cs typeface="Calibri"/>
              </a:rPr>
              <a:t> </a:t>
            </a:r>
            <a:r>
              <a:rPr lang="en-US" sz="2800" b="1" spc="4" baseline="1950" dirty="0">
                <a:cs typeface="Calibri"/>
              </a:rPr>
              <a:t>B</a:t>
            </a:r>
            <a:r>
              <a:rPr lang="en-US" sz="2800" b="1" spc="-4" baseline="1950" dirty="0">
                <a:cs typeface="Calibri"/>
              </a:rPr>
              <a:t>P</a:t>
            </a:r>
            <a:r>
              <a:rPr lang="en-US" sz="2800" b="1" baseline="1950" dirty="0">
                <a:cs typeface="Calibri"/>
              </a:rPr>
              <a:t>D</a:t>
            </a:r>
            <a:r>
              <a:rPr lang="en-US" sz="2800" b="1" spc="-4" baseline="1950" dirty="0">
                <a:cs typeface="Calibri"/>
              </a:rPr>
              <a:t> </a:t>
            </a:r>
            <a:r>
              <a:rPr lang="en-US" sz="2800" spc="4" baseline="1950" dirty="0" err="1">
                <a:cs typeface="Calibri"/>
              </a:rPr>
              <a:t>s</a:t>
            </a:r>
            <a:r>
              <a:rPr lang="en-US" sz="2800" baseline="1950" dirty="0" err="1">
                <a:cs typeface="Calibri"/>
              </a:rPr>
              <a:t>e</a:t>
            </a:r>
            <a:r>
              <a:rPr lang="en-US" sz="2800" spc="-4" baseline="1950" dirty="0" err="1">
                <a:cs typeface="Calibri"/>
              </a:rPr>
              <a:t>d</a:t>
            </a:r>
            <a:r>
              <a:rPr lang="en-US" sz="2800" baseline="1950" dirty="0" err="1">
                <a:cs typeface="Calibri"/>
              </a:rPr>
              <a:t>a</a:t>
            </a:r>
            <a:r>
              <a:rPr lang="en-US" sz="2800" spc="-4" baseline="1950" dirty="0" err="1">
                <a:cs typeface="Calibri"/>
              </a:rPr>
              <a:t>n</a:t>
            </a:r>
            <a:r>
              <a:rPr lang="en-US" sz="2800" baseline="1950" dirty="0" err="1">
                <a:cs typeface="Calibri"/>
              </a:rPr>
              <a:t>g</a:t>
            </a:r>
            <a:r>
              <a:rPr lang="en-US" sz="2800" spc="-25" baseline="1950" dirty="0" err="1">
                <a:cs typeface="Calibri"/>
              </a:rPr>
              <a:t>k</a:t>
            </a:r>
            <a:r>
              <a:rPr lang="en-US" sz="2800" baseline="1950" dirty="0" err="1">
                <a:cs typeface="Calibri"/>
              </a:rPr>
              <a:t>an</a:t>
            </a:r>
            <a:r>
              <a:rPr lang="en-US" sz="2800" spc="14" baseline="1950" dirty="0">
                <a:cs typeface="Calibri"/>
              </a:rPr>
              <a:t> </a:t>
            </a:r>
            <a:r>
              <a:rPr lang="en-US" sz="2800" spc="4" baseline="1950" dirty="0" err="1">
                <a:cs typeface="Calibri"/>
              </a:rPr>
              <a:t>R</a:t>
            </a:r>
            <a:r>
              <a:rPr lang="en-US" sz="2800" baseline="1950" dirty="0" err="1">
                <a:cs typeface="Calibri"/>
              </a:rPr>
              <a:t>a</a:t>
            </a:r>
            <a:r>
              <a:rPr lang="en-US" sz="2800" spc="-4" baseline="1950" dirty="0" err="1">
                <a:cs typeface="Calibri"/>
              </a:rPr>
              <a:t>n</a:t>
            </a:r>
            <a:r>
              <a:rPr lang="en-US" sz="2800" spc="-14" baseline="1950" dirty="0" err="1">
                <a:cs typeface="Calibri"/>
              </a:rPr>
              <a:t>c</a:t>
            </a:r>
            <a:r>
              <a:rPr lang="en-US" sz="2800" baseline="1950" dirty="0" err="1">
                <a:cs typeface="Calibri"/>
              </a:rPr>
              <a:t>a</a:t>
            </a:r>
            <a:r>
              <a:rPr lang="en-US" sz="2800" spc="-4" baseline="1950" dirty="0" err="1">
                <a:cs typeface="Calibri"/>
              </a:rPr>
              <a:t>n</a:t>
            </a:r>
            <a:r>
              <a:rPr lang="en-US" sz="2800" spc="-25" baseline="1950" dirty="0" err="1">
                <a:cs typeface="Calibri"/>
              </a:rPr>
              <a:t>g</a:t>
            </a:r>
            <a:r>
              <a:rPr lang="en-US" sz="2800" baseline="1950" dirty="0" err="1">
                <a:cs typeface="Calibri"/>
              </a:rPr>
              <a:t>an</a:t>
            </a:r>
            <a:r>
              <a:rPr lang="en-US" sz="2800" spc="19" baseline="1950" dirty="0">
                <a:cs typeface="Calibri"/>
              </a:rPr>
              <a:t> </a:t>
            </a:r>
            <a:r>
              <a:rPr lang="en-US" sz="2800" spc="-29" baseline="1950" dirty="0" err="1">
                <a:cs typeface="Calibri"/>
              </a:rPr>
              <a:t>P</a:t>
            </a:r>
            <a:r>
              <a:rPr lang="en-US" sz="2800" baseline="1950" dirty="0" err="1">
                <a:cs typeface="Calibri"/>
              </a:rPr>
              <a:t>e</a:t>
            </a:r>
            <a:r>
              <a:rPr lang="en-US" sz="2800" spc="-19" baseline="1950" dirty="0" err="1">
                <a:cs typeface="Calibri"/>
              </a:rPr>
              <a:t>r</a:t>
            </a:r>
            <a:r>
              <a:rPr lang="en-US" sz="2800" spc="-4" baseline="1950" dirty="0" err="1">
                <a:cs typeface="Calibri"/>
              </a:rPr>
              <a:t>d</a:t>
            </a:r>
            <a:r>
              <a:rPr lang="en-US" sz="2800" baseline="1950" dirty="0" err="1">
                <a:cs typeface="Calibri"/>
              </a:rPr>
              <a:t>es</a:t>
            </a:r>
            <a:r>
              <a:rPr lang="en-US" sz="2800" spc="9" baseline="1950" dirty="0">
                <a:cs typeface="Calibri"/>
              </a:rPr>
              <a:t> </a:t>
            </a:r>
            <a:r>
              <a:rPr lang="en-US" sz="2800" spc="-4" baseline="1950" dirty="0" err="1">
                <a:cs typeface="Calibri"/>
              </a:rPr>
              <a:t>u</a:t>
            </a:r>
            <a:r>
              <a:rPr lang="en-US" sz="2800" spc="4" baseline="1950" dirty="0" err="1">
                <a:cs typeface="Calibri"/>
              </a:rPr>
              <a:t>s</a:t>
            </a:r>
            <a:r>
              <a:rPr lang="en-US" sz="2800" spc="-4" baseline="1950" dirty="0" err="1">
                <a:cs typeface="Calibri"/>
              </a:rPr>
              <a:t>u</a:t>
            </a:r>
            <a:r>
              <a:rPr lang="en-US" sz="2800" baseline="1950" dirty="0" err="1">
                <a:cs typeface="Calibri"/>
              </a:rPr>
              <a:t>lan</a:t>
            </a:r>
            <a:r>
              <a:rPr lang="en-US" sz="2800" dirty="0">
                <a:cs typeface="Calibri"/>
              </a:rPr>
              <a:t> </a:t>
            </a:r>
            <a:r>
              <a:rPr lang="en-US" sz="2800" spc="-19" baseline="1950" dirty="0" err="1">
                <a:cs typeface="Calibri"/>
              </a:rPr>
              <a:t>K</a:t>
            </a:r>
            <a:r>
              <a:rPr lang="en-US" sz="2800" baseline="1950" dirty="0" err="1">
                <a:cs typeface="Calibri"/>
              </a:rPr>
              <a:t>e</a:t>
            </a:r>
            <a:r>
              <a:rPr lang="en-US" sz="2800" spc="-4" baseline="1950" dirty="0" err="1">
                <a:cs typeface="Calibri"/>
              </a:rPr>
              <a:t>p</a:t>
            </a:r>
            <a:r>
              <a:rPr lang="en-US" sz="2800" baseline="1950" dirty="0" err="1">
                <a:cs typeface="Calibri"/>
              </a:rPr>
              <a:t>ala</a:t>
            </a:r>
            <a:r>
              <a:rPr lang="en-US" sz="2800" spc="4" baseline="1950" dirty="0">
                <a:cs typeface="Calibri"/>
              </a:rPr>
              <a:t> </a:t>
            </a:r>
            <a:r>
              <a:rPr lang="en-US" sz="2800" baseline="1950" dirty="0" err="1">
                <a:cs typeface="Calibri"/>
              </a:rPr>
              <a:t>De</a:t>
            </a:r>
            <a:r>
              <a:rPr lang="en-US" sz="2800" spc="4" baseline="1950" dirty="0" err="1">
                <a:cs typeface="Calibri"/>
              </a:rPr>
              <a:t>s</a:t>
            </a:r>
            <a:r>
              <a:rPr lang="en-US" sz="2800" baseline="1950" dirty="0" err="1">
                <a:cs typeface="Calibri"/>
              </a:rPr>
              <a:t>a</a:t>
            </a:r>
            <a:r>
              <a:rPr lang="en-US" sz="2800" baseline="1950" dirty="0">
                <a:cs typeface="Calibri"/>
              </a:rPr>
              <a:t> </a:t>
            </a:r>
            <a:r>
              <a:rPr lang="en-US" sz="2800" spc="-4" baseline="1950" dirty="0" err="1">
                <a:cs typeface="Calibri"/>
              </a:rPr>
              <a:t>d</a:t>
            </a:r>
            <a:r>
              <a:rPr lang="en-US" sz="2800" baseline="1950" dirty="0" err="1">
                <a:cs typeface="Calibri"/>
              </a:rPr>
              <a:t>ig</a:t>
            </a:r>
            <a:r>
              <a:rPr lang="en-US" sz="2800" spc="-4" baseline="1950" dirty="0" err="1">
                <a:cs typeface="Calibri"/>
              </a:rPr>
              <a:t>un</a:t>
            </a:r>
            <a:r>
              <a:rPr lang="en-US" sz="2800" baseline="1950" dirty="0" err="1">
                <a:cs typeface="Calibri"/>
              </a:rPr>
              <a:t>a</a:t>
            </a:r>
            <a:r>
              <a:rPr lang="en-US" sz="2800" spc="-25" baseline="1950" dirty="0" err="1">
                <a:cs typeface="Calibri"/>
              </a:rPr>
              <a:t>k</a:t>
            </a:r>
            <a:r>
              <a:rPr lang="en-US" sz="2800" baseline="1950" dirty="0" err="1">
                <a:cs typeface="Calibri"/>
              </a:rPr>
              <a:t>an</a:t>
            </a:r>
            <a:r>
              <a:rPr lang="en-US" sz="2800" spc="24" baseline="1950" dirty="0">
                <a:cs typeface="Calibri"/>
              </a:rPr>
              <a:t> </a:t>
            </a:r>
            <a:r>
              <a:rPr lang="en-US" sz="2800" spc="4" baseline="1950" dirty="0" err="1">
                <a:cs typeface="Calibri"/>
              </a:rPr>
              <a:t>s</a:t>
            </a:r>
            <a:r>
              <a:rPr lang="en-US" sz="2800" baseline="1950" dirty="0" err="1">
                <a:cs typeface="Calibri"/>
              </a:rPr>
              <a:t>e</a:t>
            </a:r>
            <a:r>
              <a:rPr lang="en-US" sz="2800" spc="-4" baseline="1950" dirty="0" err="1">
                <a:cs typeface="Calibri"/>
              </a:rPr>
              <a:t>b</a:t>
            </a:r>
            <a:r>
              <a:rPr lang="en-US" sz="2800" baseline="1950" dirty="0" err="1">
                <a:cs typeface="Calibri"/>
              </a:rPr>
              <a:t>a</a:t>
            </a:r>
            <a:r>
              <a:rPr lang="en-US" sz="2800" spc="-25" baseline="1950" dirty="0" err="1">
                <a:cs typeface="Calibri"/>
              </a:rPr>
              <a:t>g</a:t>
            </a:r>
            <a:r>
              <a:rPr lang="en-US" sz="2800" baseline="1950" dirty="0" err="1">
                <a:cs typeface="Calibri"/>
              </a:rPr>
              <a:t>ai</a:t>
            </a:r>
            <a:r>
              <a:rPr lang="en-US" sz="2800" spc="9" baseline="1950" dirty="0">
                <a:cs typeface="Calibri"/>
              </a:rPr>
              <a:t> </a:t>
            </a:r>
            <a:r>
              <a:rPr lang="en-US" sz="2800" spc="-4" baseline="1950" dirty="0" err="1">
                <a:cs typeface="Calibri"/>
              </a:rPr>
              <a:t>b</a:t>
            </a:r>
            <a:r>
              <a:rPr lang="en-US" sz="2800" baseline="1950" dirty="0" err="1">
                <a:cs typeface="Calibri"/>
              </a:rPr>
              <a:t>a</a:t>
            </a:r>
            <a:r>
              <a:rPr lang="en-US" sz="2800" spc="-4" baseline="1950" dirty="0" err="1">
                <a:cs typeface="Calibri"/>
              </a:rPr>
              <a:t>h</a:t>
            </a:r>
            <a:r>
              <a:rPr lang="en-US" sz="2800" baseline="1950" dirty="0" err="1">
                <a:cs typeface="Calibri"/>
              </a:rPr>
              <a:t>an</a:t>
            </a:r>
            <a:r>
              <a:rPr lang="en-US" sz="2800" spc="14" baseline="1950" dirty="0">
                <a:cs typeface="Calibri"/>
              </a:rPr>
              <a:t> </a:t>
            </a:r>
            <a:r>
              <a:rPr lang="en-US" sz="2800" spc="-4" baseline="1950" dirty="0" err="1">
                <a:cs typeface="Calibri"/>
              </a:rPr>
              <a:t>u</a:t>
            </a:r>
            <a:r>
              <a:rPr lang="en-US" sz="2800" spc="-14" baseline="1950" dirty="0" err="1">
                <a:cs typeface="Calibri"/>
              </a:rPr>
              <a:t>n</a:t>
            </a:r>
            <a:r>
              <a:rPr lang="en-US" sz="2800" baseline="1950" dirty="0" err="1">
                <a:cs typeface="Calibri"/>
              </a:rPr>
              <a:t>t</a:t>
            </a:r>
            <a:r>
              <a:rPr lang="en-US" sz="2800" spc="-4" baseline="1950" dirty="0" err="1">
                <a:cs typeface="Calibri"/>
              </a:rPr>
              <a:t>u</a:t>
            </a:r>
            <a:r>
              <a:rPr lang="en-US" sz="2800" baseline="1950" dirty="0" err="1">
                <a:cs typeface="Calibri"/>
              </a:rPr>
              <a:t>k</a:t>
            </a:r>
            <a:r>
              <a:rPr lang="en-US" sz="2800" spc="19" baseline="1950" dirty="0">
                <a:cs typeface="Calibri"/>
              </a:rPr>
              <a:t> </a:t>
            </a:r>
            <a:r>
              <a:rPr lang="en-US" sz="2800" spc="-4" baseline="1950" dirty="0" err="1">
                <a:cs typeface="Calibri"/>
              </a:rPr>
              <a:t>d</a:t>
            </a:r>
            <a:r>
              <a:rPr lang="en-US" sz="2800" baseline="1950" dirty="0" err="1">
                <a:cs typeface="Calibri"/>
              </a:rPr>
              <a:t>i</a:t>
            </a:r>
            <a:r>
              <a:rPr lang="en-US" sz="2800" spc="-4" baseline="1950" dirty="0" err="1">
                <a:cs typeface="Calibri"/>
              </a:rPr>
              <a:t>p</a:t>
            </a:r>
            <a:r>
              <a:rPr lang="en-US" sz="2800" baseline="1950" dirty="0" err="1">
                <a:cs typeface="Calibri"/>
              </a:rPr>
              <a:t>e</a:t>
            </a:r>
            <a:r>
              <a:rPr lang="en-US" sz="2800" spc="-19" baseline="1950" dirty="0" err="1">
                <a:cs typeface="Calibri"/>
              </a:rPr>
              <a:t>r</a:t>
            </a:r>
            <a:r>
              <a:rPr lang="en-US" sz="2800" spc="4" baseline="1950" dirty="0" err="1">
                <a:cs typeface="Calibri"/>
              </a:rPr>
              <a:t>s</a:t>
            </a:r>
            <a:r>
              <a:rPr lang="en-US" sz="2800" baseline="1950" dirty="0" err="1">
                <a:cs typeface="Calibri"/>
              </a:rPr>
              <a:t>a</a:t>
            </a:r>
            <a:r>
              <a:rPr lang="en-US" sz="2800" spc="-4" baseline="1950" dirty="0" err="1">
                <a:cs typeface="Calibri"/>
              </a:rPr>
              <a:t>nd</a:t>
            </a:r>
            <a:r>
              <a:rPr lang="en-US" sz="2800" baseline="1950" dirty="0" err="1">
                <a:cs typeface="Calibri"/>
              </a:rPr>
              <a:t>i</a:t>
            </a:r>
            <a:r>
              <a:rPr lang="en-US" sz="2800" spc="-4" baseline="1950" dirty="0" err="1">
                <a:cs typeface="Calibri"/>
              </a:rPr>
              <a:t>n</a:t>
            </a:r>
            <a:r>
              <a:rPr lang="en-US" sz="2800" baseline="1950" dirty="0" err="1">
                <a:cs typeface="Calibri"/>
              </a:rPr>
              <a:t>g</a:t>
            </a:r>
            <a:r>
              <a:rPr lang="en-US" sz="2800" spc="-25" baseline="1950" dirty="0" err="1">
                <a:cs typeface="Calibri"/>
              </a:rPr>
              <a:t>k</a:t>
            </a:r>
            <a:r>
              <a:rPr lang="en-US" sz="2800" baseline="1950" dirty="0" err="1">
                <a:cs typeface="Calibri"/>
              </a:rPr>
              <a:t>an</a:t>
            </a:r>
            <a:r>
              <a:rPr lang="en-US" sz="2800" spc="49" baseline="1950" dirty="0">
                <a:cs typeface="Calibri"/>
              </a:rPr>
              <a:t> </a:t>
            </a:r>
            <a:r>
              <a:rPr lang="en-US" sz="2800" b="1" baseline="1517" dirty="0">
                <a:solidFill>
                  <a:srgbClr val="BF0000"/>
                </a:solidFill>
                <a:cs typeface="Calibri"/>
              </a:rPr>
              <a:t>→</a:t>
            </a:r>
            <a:r>
              <a:rPr lang="en-US" sz="2800" b="1" spc="-9" baseline="1517" dirty="0">
                <a:solidFill>
                  <a:srgbClr val="BF0000"/>
                </a:solidFill>
                <a:cs typeface="Calibri"/>
              </a:rPr>
              <a:t> </a:t>
            </a:r>
            <a:r>
              <a:rPr lang="en-US" sz="2800" spc="4" baseline="1950" dirty="0" err="1">
                <a:cs typeface="Calibri"/>
              </a:rPr>
              <a:t>R</a:t>
            </a:r>
            <a:r>
              <a:rPr lang="en-US" sz="2800" baseline="1950" dirty="0" err="1">
                <a:cs typeface="Calibri"/>
              </a:rPr>
              <a:t>a</a:t>
            </a:r>
            <a:r>
              <a:rPr lang="en-US" sz="2800" spc="-4" baseline="1950" dirty="0" err="1">
                <a:cs typeface="Calibri"/>
              </a:rPr>
              <a:t>n</a:t>
            </a:r>
            <a:r>
              <a:rPr lang="en-US" sz="2800" spc="-14" baseline="1950" dirty="0" err="1">
                <a:cs typeface="Calibri"/>
              </a:rPr>
              <a:t>c</a:t>
            </a:r>
            <a:r>
              <a:rPr lang="en-US" sz="2800" baseline="1950" dirty="0" err="1">
                <a:cs typeface="Calibri"/>
              </a:rPr>
              <a:t>a</a:t>
            </a:r>
            <a:r>
              <a:rPr lang="en-US" sz="2800" spc="-4" baseline="1950" dirty="0" err="1">
                <a:cs typeface="Calibri"/>
              </a:rPr>
              <a:t>n</a:t>
            </a:r>
            <a:r>
              <a:rPr lang="en-US" sz="2800" spc="-25" baseline="1950" dirty="0" err="1">
                <a:cs typeface="Calibri"/>
              </a:rPr>
              <a:t>g</a:t>
            </a:r>
            <a:r>
              <a:rPr lang="en-US" sz="2800" baseline="1950" dirty="0" err="1">
                <a:cs typeface="Calibri"/>
              </a:rPr>
              <a:t>an</a:t>
            </a:r>
            <a:r>
              <a:rPr lang="en-US" sz="2800" dirty="0">
                <a:cs typeface="Calibri"/>
              </a:rPr>
              <a:t> </a:t>
            </a:r>
            <a:r>
              <a:rPr lang="en-US" sz="2800" spc="-29" baseline="1950" dirty="0" err="1">
                <a:cs typeface="Calibri"/>
              </a:rPr>
              <a:t>P</a:t>
            </a:r>
            <a:r>
              <a:rPr lang="en-US" sz="2800" baseline="1950" dirty="0" err="1">
                <a:cs typeface="Calibri"/>
              </a:rPr>
              <a:t>e</a:t>
            </a:r>
            <a:r>
              <a:rPr lang="en-US" sz="2800" spc="-19" baseline="1950" dirty="0" err="1">
                <a:cs typeface="Calibri"/>
              </a:rPr>
              <a:t>r</a:t>
            </a:r>
            <a:r>
              <a:rPr lang="en-US" sz="2800" spc="-4" baseline="1950" dirty="0" err="1">
                <a:cs typeface="Calibri"/>
              </a:rPr>
              <a:t>d</a:t>
            </a:r>
            <a:r>
              <a:rPr lang="en-US" sz="2800" baseline="1950" dirty="0" err="1">
                <a:cs typeface="Calibri"/>
              </a:rPr>
              <a:t>es</a:t>
            </a:r>
            <a:r>
              <a:rPr lang="en-US" sz="2800" spc="9" baseline="1950" dirty="0">
                <a:cs typeface="Calibri"/>
              </a:rPr>
              <a:t> </a:t>
            </a:r>
            <a:r>
              <a:rPr lang="en-US" sz="2800" spc="-9" baseline="1950" dirty="0" err="1">
                <a:cs typeface="Calibri"/>
              </a:rPr>
              <a:t>y</a:t>
            </a:r>
            <a:r>
              <a:rPr lang="en-US" sz="2800" baseline="1950" dirty="0" err="1">
                <a:cs typeface="Calibri"/>
              </a:rPr>
              <a:t>g</a:t>
            </a:r>
            <a:r>
              <a:rPr lang="en-US" sz="2800" spc="-4" baseline="1950" dirty="0">
                <a:cs typeface="Calibri"/>
              </a:rPr>
              <a:t> </a:t>
            </a:r>
            <a:r>
              <a:rPr lang="en-US" sz="2800" spc="-14" baseline="1950" dirty="0" err="1">
                <a:cs typeface="Calibri"/>
              </a:rPr>
              <a:t>t</a:t>
            </a:r>
            <a:r>
              <a:rPr lang="en-US" sz="2800" baseline="1950" dirty="0" err="1">
                <a:cs typeface="Calibri"/>
              </a:rPr>
              <a:t>elah</a:t>
            </a:r>
            <a:r>
              <a:rPr lang="en-US" sz="2800" baseline="1950" dirty="0">
                <a:cs typeface="Calibri"/>
              </a:rPr>
              <a:t> </a:t>
            </a:r>
            <a:r>
              <a:rPr lang="en-US" sz="2800" spc="-4" baseline="1950" dirty="0" err="1">
                <a:cs typeface="Calibri"/>
              </a:rPr>
              <a:t>d</a:t>
            </a:r>
            <a:r>
              <a:rPr lang="en-US" sz="2800" baseline="1950" dirty="0" err="1">
                <a:cs typeface="Calibri"/>
              </a:rPr>
              <a:t>i</a:t>
            </a:r>
            <a:r>
              <a:rPr lang="en-US" sz="2800" spc="4" baseline="1950" dirty="0" err="1">
                <a:cs typeface="Calibri"/>
              </a:rPr>
              <a:t>s</a:t>
            </a:r>
            <a:r>
              <a:rPr lang="en-US" sz="2800" baseline="1950" dirty="0" err="1">
                <a:cs typeface="Calibri"/>
              </a:rPr>
              <a:t>e</a:t>
            </a:r>
            <a:r>
              <a:rPr lang="en-US" sz="2800" spc="-4" baseline="1950" dirty="0" err="1">
                <a:cs typeface="Calibri"/>
              </a:rPr>
              <a:t>p</a:t>
            </a:r>
            <a:r>
              <a:rPr lang="en-US" sz="2800" baseline="1950" dirty="0" err="1">
                <a:cs typeface="Calibri"/>
              </a:rPr>
              <a:t>a</a:t>
            </a:r>
            <a:r>
              <a:rPr lang="en-US" sz="2800" spc="-25" baseline="1950" dirty="0" err="1">
                <a:cs typeface="Calibri"/>
              </a:rPr>
              <a:t>k</a:t>
            </a:r>
            <a:r>
              <a:rPr lang="en-US" sz="2800" spc="-9" baseline="1950" dirty="0" err="1">
                <a:cs typeface="Calibri"/>
              </a:rPr>
              <a:t>a</a:t>
            </a:r>
            <a:r>
              <a:rPr lang="en-US" sz="2800" baseline="1950" dirty="0" err="1">
                <a:cs typeface="Calibri"/>
              </a:rPr>
              <a:t>ti</a:t>
            </a:r>
            <a:r>
              <a:rPr lang="en-US" sz="2800" spc="29" baseline="1950" dirty="0">
                <a:cs typeface="Calibri"/>
              </a:rPr>
              <a:t> </a:t>
            </a:r>
            <a:r>
              <a:rPr lang="en-US" sz="2800" spc="-4" baseline="1950" dirty="0" err="1">
                <a:cs typeface="Calibri"/>
              </a:rPr>
              <a:t>b</a:t>
            </a:r>
            <a:r>
              <a:rPr lang="en-US" sz="2800" baseline="1950" dirty="0" err="1">
                <a:cs typeface="Calibri"/>
              </a:rPr>
              <a:t>e</a:t>
            </a:r>
            <a:r>
              <a:rPr lang="en-US" sz="2800" spc="-19" baseline="1950" dirty="0" err="1">
                <a:cs typeface="Calibri"/>
              </a:rPr>
              <a:t>r</a:t>
            </a:r>
            <a:r>
              <a:rPr lang="en-US" sz="2800" spc="4" baseline="1950" dirty="0" err="1">
                <a:cs typeface="Calibri"/>
              </a:rPr>
              <a:t>s</a:t>
            </a:r>
            <a:r>
              <a:rPr lang="en-US" sz="2800" baseline="1950" dirty="0" err="1">
                <a:cs typeface="Calibri"/>
              </a:rPr>
              <a:t>a</a:t>
            </a:r>
            <a:r>
              <a:rPr lang="en-US" sz="2800" spc="-4" baseline="1950" dirty="0" err="1">
                <a:cs typeface="Calibri"/>
              </a:rPr>
              <a:t>m</a:t>
            </a:r>
            <a:r>
              <a:rPr lang="en-US" sz="2800" baseline="1950" dirty="0" err="1">
                <a:cs typeface="Calibri"/>
              </a:rPr>
              <a:t>a</a:t>
            </a:r>
            <a:r>
              <a:rPr lang="en-US" sz="2800" spc="-4" baseline="1950" dirty="0">
                <a:cs typeface="Calibri"/>
              </a:rPr>
              <a:t> </a:t>
            </a:r>
            <a:r>
              <a:rPr lang="en-US" sz="2800" spc="-4" baseline="1950" dirty="0" err="1">
                <a:cs typeface="Calibri"/>
              </a:rPr>
              <a:t>d</a:t>
            </a:r>
            <a:r>
              <a:rPr lang="en-US" sz="2800" baseline="1950" dirty="0" err="1">
                <a:cs typeface="Calibri"/>
              </a:rPr>
              <a:t>i</a:t>
            </a:r>
            <a:r>
              <a:rPr lang="en-US" sz="2800" spc="4" baseline="1950" dirty="0" err="1">
                <a:cs typeface="Calibri"/>
              </a:rPr>
              <a:t>s</a:t>
            </a:r>
            <a:r>
              <a:rPr lang="en-US" sz="2800" baseline="1950" dirty="0" err="1">
                <a:cs typeface="Calibri"/>
              </a:rPr>
              <a:t>a</a:t>
            </a:r>
            <a:r>
              <a:rPr lang="en-US" sz="2800" spc="-4" baseline="1950" dirty="0" err="1">
                <a:cs typeface="Calibri"/>
              </a:rPr>
              <a:t>mp</a:t>
            </a:r>
            <a:r>
              <a:rPr lang="en-US" sz="2800" baseline="1950" dirty="0" err="1">
                <a:cs typeface="Calibri"/>
              </a:rPr>
              <a:t>ai</a:t>
            </a:r>
            <a:r>
              <a:rPr lang="en-US" sz="2800" spc="-25" baseline="1950" dirty="0" err="1">
                <a:cs typeface="Calibri"/>
              </a:rPr>
              <a:t>k</a:t>
            </a:r>
            <a:r>
              <a:rPr lang="en-US" sz="2800" baseline="1950" dirty="0" err="1">
                <a:cs typeface="Calibri"/>
              </a:rPr>
              <a:t>an</a:t>
            </a:r>
            <a:r>
              <a:rPr lang="en-US" sz="2800" spc="19" baseline="1950" dirty="0">
                <a:cs typeface="Calibri"/>
              </a:rPr>
              <a:t> </a:t>
            </a:r>
            <a:r>
              <a:rPr lang="en-US" sz="2800" spc="4" baseline="1950" dirty="0">
                <a:cs typeface="Calibri"/>
              </a:rPr>
              <a:t>o</a:t>
            </a:r>
            <a:r>
              <a:rPr lang="en-US" sz="2800" baseline="1950" dirty="0">
                <a:cs typeface="Calibri"/>
              </a:rPr>
              <a:t>leh </a:t>
            </a:r>
            <a:r>
              <a:rPr lang="en-US" sz="2800" spc="-4" baseline="1950" dirty="0" err="1">
                <a:cs typeface="Calibri"/>
              </a:rPr>
              <a:t>p</a:t>
            </a:r>
            <a:r>
              <a:rPr lang="en-US" sz="2800" baseline="1950" dirty="0" err="1">
                <a:cs typeface="Calibri"/>
              </a:rPr>
              <a:t>i</a:t>
            </a:r>
            <a:r>
              <a:rPr lang="en-US" sz="2800" spc="-4" baseline="1950" dirty="0" err="1">
                <a:cs typeface="Calibri"/>
              </a:rPr>
              <a:t>mp</a:t>
            </a:r>
            <a:r>
              <a:rPr lang="en-US" sz="2800" baseline="1950" dirty="0" err="1">
                <a:cs typeface="Calibri"/>
              </a:rPr>
              <a:t>i</a:t>
            </a:r>
            <a:r>
              <a:rPr lang="en-US" sz="2800" spc="-4" baseline="1950" dirty="0" err="1">
                <a:cs typeface="Calibri"/>
              </a:rPr>
              <a:t>n</a:t>
            </a:r>
            <a:r>
              <a:rPr lang="en-US" sz="2800" baseline="1950" dirty="0" err="1">
                <a:cs typeface="Calibri"/>
              </a:rPr>
              <a:t>an</a:t>
            </a:r>
            <a:r>
              <a:rPr lang="en-US" sz="2800" spc="19" baseline="1950" dirty="0">
                <a:cs typeface="Calibri"/>
              </a:rPr>
              <a:t> </a:t>
            </a:r>
            <a:r>
              <a:rPr lang="en-US" sz="2800" spc="4" baseline="1950" dirty="0">
                <a:cs typeface="Calibri"/>
              </a:rPr>
              <a:t>B</a:t>
            </a:r>
            <a:r>
              <a:rPr lang="en-US" sz="2800" spc="-4" baseline="1950" dirty="0">
                <a:cs typeface="Calibri"/>
              </a:rPr>
              <a:t>P</a:t>
            </a:r>
            <a:r>
              <a:rPr lang="en-US" sz="2800" baseline="1950" dirty="0">
                <a:cs typeface="Calibri"/>
              </a:rPr>
              <a:t>D </a:t>
            </a:r>
            <a:r>
              <a:rPr lang="en-US" sz="2800" spc="-50" baseline="1950" dirty="0" err="1">
                <a:cs typeface="Calibri"/>
              </a:rPr>
              <a:t>k</a:t>
            </a:r>
            <a:r>
              <a:rPr lang="en-US" sz="2800" baseline="1950" dirty="0" err="1">
                <a:cs typeface="Calibri"/>
              </a:rPr>
              <a:t>e</a:t>
            </a:r>
            <a:r>
              <a:rPr lang="en-US" sz="2800" spc="-4" baseline="1950" dirty="0" err="1">
                <a:cs typeface="Calibri"/>
              </a:rPr>
              <a:t>p</a:t>
            </a:r>
            <a:r>
              <a:rPr lang="en-US" sz="2800" baseline="1950" dirty="0" err="1">
                <a:cs typeface="Calibri"/>
              </a:rPr>
              <a:t>a</a:t>
            </a:r>
            <a:r>
              <a:rPr lang="en-US" sz="2800" spc="-4" baseline="1950" dirty="0" err="1">
                <a:cs typeface="Calibri"/>
              </a:rPr>
              <a:t>d</a:t>
            </a:r>
            <a:r>
              <a:rPr lang="en-US" sz="2800" baseline="1950" dirty="0" err="1">
                <a:cs typeface="Calibri"/>
              </a:rPr>
              <a:t>a</a:t>
            </a:r>
            <a:r>
              <a:rPr lang="en-US" sz="2800" spc="19" baseline="1950" dirty="0">
                <a:cs typeface="Calibri"/>
              </a:rPr>
              <a:t> </a:t>
            </a:r>
            <a:r>
              <a:rPr lang="en-US" sz="2800" spc="-50" baseline="1950" dirty="0" err="1">
                <a:cs typeface="Calibri"/>
              </a:rPr>
              <a:t>k</a:t>
            </a:r>
            <a:r>
              <a:rPr lang="en-US" sz="2800" baseline="1950" dirty="0" err="1">
                <a:cs typeface="Calibri"/>
              </a:rPr>
              <a:t>e</a:t>
            </a:r>
            <a:r>
              <a:rPr lang="en-US" sz="2800" spc="-4" baseline="1950" dirty="0" err="1">
                <a:cs typeface="Calibri"/>
              </a:rPr>
              <a:t>p</a:t>
            </a:r>
            <a:r>
              <a:rPr lang="en-US" sz="2800" baseline="1950" dirty="0" err="1">
                <a:cs typeface="Calibri"/>
              </a:rPr>
              <a:t>ala</a:t>
            </a:r>
            <a:r>
              <a:rPr lang="en-US" sz="2800" dirty="0">
                <a:cs typeface="Calibri"/>
              </a:rPr>
              <a:t> </a:t>
            </a:r>
            <a:r>
              <a:rPr lang="en-US" sz="2800" baseline="1950" dirty="0" err="1">
                <a:cs typeface="Calibri"/>
              </a:rPr>
              <a:t>De</a:t>
            </a:r>
            <a:r>
              <a:rPr lang="en-US" sz="2800" spc="4" baseline="1950" dirty="0" err="1">
                <a:cs typeface="Calibri"/>
              </a:rPr>
              <a:t>s</a:t>
            </a:r>
            <a:r>
              <a:rPr lang="en-US" sz="2800" baseline="1950" dirty="0" err="1">
                <a:cs typeface="Calibri"/>
              </a:rPr>
              <a:t>a</a:t>
            </a:r>
            <a:r>
              <a:rPr lang="en-US" sz="2800" spc="-4" baseline="1950" dirty="0">
                <a:cs typeface="Calibri"/>
              </a:rPr>
              <a:t> </a:t>
            </a:r>
            <a:r>
              <a:rPr lang="en-US" sz="2800" spc="-4" baseline="1950" dirty="0" err="1">
                <a:cs typeface="Calibri"/>
              </a:rPr>
              <a:t>u</a:t>
            </a:r>
            <a:r>
              <a:rPr lang="en-US" sz="2800" spc="-14" baseline="1950" dirty="0" err="1">
                <a:cs typeface="Calibri"/>
              </a:rPr>
              <a:t>n</a:t>
            </a:r>
            <a:r>
              <a:rPr lang="en-US" sz="2800" baseline="1950" dirty="0" err="1">
                <a:cs typeface="Calibri"/>
              </a:rPr>
              <a:t>t</a:t>
            </a:r>
            <a:r>
              <a:rPr lang="en-US" sz="2800" spc="-4" baseline="1950" dirty="0" err="1">
                <a:cs typeface="Calibri"/>
              </a:rPr>
              <a:t>u</a:t>
            </a:r>
            <a:r>
              <a:rPr lang="en-US" sz="2800" baseline="1950" dirty="0" err="1">
                <a:cs typeface="Calibri"/>
              </a:rPr>
              <a:t>k</a:t>
            </a:r>
            <a:r>
              <a:rPr lang="en-US" sz="2800" spc="19" baseline="1950" dirty="0">
                <a:cs typeface="Calibri"/>
              </a:rPr>
              <a:t> </a:t>
            </a:r>
            <a:r>
              <a:rPr lang="en-US" sz="2800" spc="-4" baseline="1950" dirty="0" err="1">
                <a:cs typeface="Calibri"/>
              </a:rPr>
              <a:t>d</a:t>
            </a:r>
            <a:r>
              <a:rPr lang="en-US" sz="2800" baseline="1950" dirty="0" err="1">
                <a:cs typeface="Calibri"/>
              </a:rPr>
              <a:t>i</a:t>
            </a:r>
            <a:r>
              <a:rPr lang="en-US" sz="2800" spc="-14" baseline="1950" dirty="0" err="1">
                <a:cs typeface="Calibri"/>
              </a:rPr>
              <a:t>tet</a:t>
            </a:r>
            <a:r>
              <a:rPr lang="en-US" sz="2800" baseline="1950" dirty="0" err="1">
                <a:cs typeface="Calibri"/>
              </a:rPr>
              <a:t>a</a:t>
            </a:r>
            <a:r>
              <a:rPr lang="en-US" sz="2800" spc="-4" baseline="1950" dirty="0" err="1">
                <a:cs typeface="Calibri"/>
              </a:rPr>
              <a:t>p</a:t>
            </a:r>
            <a:r>
              <a:rPr lang="en-US" sz="2800" spc="-25" baseline="1950" dirty="0" err="1">
                <a:cs typeface="Calibri"/>
              </a:rPr>
              <a:t>k</a:t>
            </a:r>
            <a:r>
              <a:rPr lang="en-US" sz="2800" baseline="1950" dirty="0" err="1">
                <a:cs typeface="Calibri"/>
              </a:rPr>
              <a:t>an</a:t>
            </a:r>
            <a:r>
              <a:rPr lang="en-US" sz="2800" spc="34" baseline="1950" dirty="0">
                <a:cs typeface="Calibri"/>
              </a:rPr>
              <a:t> </a:t>
            </a:r>
            <a:r>
              <a:rPr lang="en-US" sz="2800" spc="-4" baseline="1950" dirty="0" err="1">
                <a:cs typeface="Calibri"/>
              </a:rPr>
              <a:t>m</a:t>
            </a:r>
            <a:r>
              <a:rPr lang="en-US" sz="2800" baseline="1950" dirty="0" err="1">
                <a:cs typeface="Calibri"/>
              </a:rPr>
              <a:t>e</a:t>
            </a:r>
            <a:r>
              <a:rPr lang="en-US" sz="2800" spc="-4" baseline="1950" dirty="0" err="1">
                <a:cs typeface="Calibri"/>
              </a:rPr>
              <a:t>n</a:t>
            </a:r>
            <a:r>
              <a:rPr lang="en-US" sz="2800" baseline="1950" dirty="0" err="1">
                <a:cs typeface="Calibri"/>
              </a:rPr>
              <a:t>ja</a:t>
            </a:r>
            <a:r>
              <a:rPr lang="en-US" sz="2800" spc="-4" baseline="1950" dirty="0" err="1">
                <a:cs typeface="Calibri"/>
              </a:rPr>
              <a:t>d</a:t>
            </a:r>
            <a:r>
              <a:rPr lang="en-US" sz="2800" baseline="1950" dirty="0" err="1">
                <a:cs typeface="Calibri"/>
              </a:rPr>
              <a:t>i</a:t>
            </a:r>
            <a:r>
              <a:rPr lang="en-US" sz="2800" spc="14" baseline="1950" dirty="0">
                <a:cs typeface="Calibri"/>
              </a:rPr>
              <a:t> </a:t>
            </a:r>
            <a:r>
              <a:rPr lang="en-US" sz="2800" spc="-29" baseline="1950" dirty="0" err="1">
                <a:cs typeface="Calibri"/>
              </a:rPr>
              <a:t>P</a:t>
            </a:r>
            <a:r>
              <a:rPr lang="en-US" sz="2800" baseline="1950" dirty="0" err="1">
                <a:cs typeface="Calibri"/>
              </a:rPr>
              <a:t>e</a:t>
            </a:r>
            <a:r>
              <a:rPr lang="en-US" sz="2800" spc="-19" baseline="1950" dirty="0" err="1">
                <a:cs typeface="Calibri"/>
              </a:rPr>
              <a:t>r</a:t>
            </a:r>
            <a:r>
              <a:rPr lang="en-US" sz="2800" spc="-4" baseline="1950" dirty="0" err="1">
                <a:cs typeface="Calibri"/>
              </a:rPr>
              <a:t>d</a:t>
            </a:r>
            <a:r>
              <a:rPr lang="en-US" sz="2800" baseline="1950" dirty="0" err="1">
                <a:cs typeface="Calibri"/>
              </a:rPr>
              <a:t>es</a:t>
            </a:r>
            <a:r>
              <a:rPr lang="en-US" sz="2800" spc="9" baseline="1950" dirty="0">
                <a:cs typeface="Calibri"/>
              </a:rPr>
              <a:t> </a:t>
            </a:r>
            <a:r>
              <a:rPr lang="en-US" sz="2800" spc="-4" baseline="1950" dirty="0">
                <a:cs typeface="Calibri"/>
              </a:rPr>
              <a:t>p</a:t>
            </a:r>
            <a:r>
              <a:rPr lang="en-US" sz="2800" baseline="1950" dirty="0">
                <a:cs typeface="Calibri"/>
              </a:rPr>
              <a:t>ali</a:t>
            </a:r>
            <a:r>
              <a:rPr lang="en-US" sz="2800" spc="-4" baseline="1950" dirty="0">
                <a:cs typeface="Calibri"/>
              </a:rPr>
              <a:t>n</a:t>
            </a:r>
            <a:r>
              <a:rPr lang="en-US" sz="2800" baseline="1950" dirty="0">
                <a:cs typeface="Calibri"/>
              </a:rPr>
              <a:t>g</a:t>
            </a:r>
            <a:r>
              <a:rPr lang="en-US" sz="2800" spc="19" baseline="1950" dirty="0">
                <a:cs typeface="Calibri"/>
              </a:rPr>
              <a:t> </a:t>
            </a:r>
            <a:r>
              <a:rPr lang="en-US" sz="2800" baseline="1950" dirty="0" err="1">
                <a:cs typeface="Calibri"/>
              </a:rPr>
              <a:t>la</a:t>
            </a:r>
            <a:r>
              <a:rPr lang="en-US" sz="2800" spc="-4" baseline="1950" dirty="0" err="1">
                <a:cs typeface="Calibri"/>
              </a:rPr>
              <a:t>mb</a:t>
            </a:r>
            <a:r>
              <a:rPr lang="en-US" sz="2800" spc="-9" baseline="1950" dirty="0" err="1">
                <a:cs typeface="Calibri"/>
              </a:rPr>
              <a:t>a</a:t>
            </a:r>
            <a:r>
              <a:rPr lang="en-US" sz="2800" baseline="1950" dirty="0" err="1">
                <a:cs typeface="Calibri"/>
              </a:rPr>
              <a:t>t</a:t>
            </a:r>
            <a:r>
              <a:rPr lang="en-US" sz="2800" spc="4" baseline="1950" dirty="0">
                <a:cs typeface="Calibri"/>
              </a:rPr>
              <a:t> </a:t>
            </a:r>
            <a:r>
              <a:rPr lang="en-US" sz="2800" baseline="1950" dirty="0">
                <a:cs typeface="Calibri"/>
              </a:rPr>
              <a:t>7</a:t>
            </a:r>
            <a:r>
              <a:rPr lang="en-US" sz="2800" spc="4" baseline="1950" dirty="0">
                <a:cs typeface="Calibri"/>
              </a:rPr>
              <a:t> </a:t>
            </a:r>
            <a:r>
              <a:rPr lang="en-US" sz="2800" baseline="1950" dirty="0">
                <a:cs typeface="Calibri"/>
              </a:rPr>
              <a:t>(</a:t>
            </a:r>
            <a:r>
              <a:rPr lang="en-US" sz="2800" baseline="1950" dirty="0" err="1">
                <a:cs typeface="Calibri"/>
              </a:rPr>
              <a:t>t</a:t>
            </a:r>
            <a:r>
              <a:rPr lang="en-US" sz="2800" spc="-4" baseline="1950" dirty="0" err="1">
                <a:cs typeface="Calibri"/>
              </a:rPr>
              <a:t>u</a:t>
            </a:r>
            <a:r>
              <a:rPr lang="en-US" sz="2800" baseline="1950" dirty="0" err="1">
                <a:cs typeface="Calibri"/>
              </a:rPr>
              <a:t>j</a:t>
            </a:r>
            <a:r>
              <a:rPr lang="en-US" sz="2800" spc="-4" baseline="1950" dirty="0" err="1">
                <a:cs typeface="Calibri"/>
              </a:rPr>
              <a:t>uh</a:t>
            </a:r>
            <a:r>
              <a:rPr lang="en-US" sz="2800" baseline="1950" dirty="0">
                <a:cs typeface="Calibri"/>
              </a:rPr>
              <a:t>)</a:t>
            </a:r>
            <a:r>
              <a:rPr lang="en-US" sz="2800" spc="29" baseline="1950" dirty="0">
                <a:cs typeface="Calibri"/>
              </a:rPr>
              <a:t> </a:t>
            </a:r>
            <a:r>
              <a:rPr lang="en-US" sz="2800" spc="-4" baseline="1950" dirty="0" err="1">
                <a:cs typeface="Calibri"/>
              </a:rPr>
              <a:t>h</a:t>
            </a:r>
            <a:r>
              <a:rPr lang="en-US" sz="2800" baseline="1950" dirty="0" err="1">
                <a:cs typeface="Calibri"/>
              </a:rPr>
              <a:t>ari</a:t>
            </a:r>
            <a:r>
              <a:rPr lang="en-US" sz="2800" baseline="1950" dirty="0">
                <a:cs typeface="Calibri"/>
              </a:rPr>
              <a:t> </a:t>
            </a:r>
            <a:r>
              <a:rPr lang="en-US" sz="2800" spc="-14" baseline="1950" dirty="0" err="1">
                <a:cs typeface="Calibri"/>
              </a:rPr>
              <a:t>t</a:t>
            </a:r>
            <a:r>
              <a:rPr lang="en-US" sz="2800" baseline="1950" dirty="0" err="1">
                <a:cs typeface="Calibri"/>
              </a:rPr>
              <a:t>er</a:t>
            </a:r>
            <a:r>
              <a:rPr lang="en-US" sz="2800" spc="-4" baseline="1950" dirty="0" err="1">
                <a:cs typeface="Calibri"/>
              </a:rPr>
              <a:t>h</a:t>
            </a:r>
            <a:r>
              <a:rPr lang="en-US" sz="2800" baseline="1950" dirty="0" err="1">
                <a:cs typeface="Calibri"/>
              </a:rPr>
              <a:t>it</a:t>
            </a:r>
            <a:r>
              <a:rPr lang="en-US" sz="2800" spc="-4" baseline="1950" dirty="0" err="1">
                <a:cs typeface="Calibri"/>
              </a:rPr>
              <a:t>un</a:t>
            </a:r>
            <a:r>
              <a:rPr lang="en-US" sz="2800" baseline="1950" dirty="0" err="1">
                <a:cs typeface="Calibri"/>
              </a:rPr>
              <a:t>g</a:t>
            </a:r>
            <a:r>
              <a:rPr lang="en-US" sz="2800" spc="39" baseline="1950" dirty="0">
                <a:cs typeface="Calibri"/>
              </a:rPr>
              <a:t> </a:t>
            </a:r>
            <a:r>
              <a:rPr lang="en-US" sz="2800" spc="4" baseline="1950" dirty="0" err="1">
                <a:cs typeface="Calibri"/>
              </a:rPr>
              <a:t>s</a:t>
            </a:r>
            <a:r>
              <a:rPr lang="en-US" sz="2800" baseline="1950" dirty="0" err="1">
                <a:cs typeface="Calibri"/>
              </a:rPr>
              <a:t>ejak</a:t>
            </a:r>
            <a:r>
              <a:rPr lang="en-US" sz="2800" dirty="0">
                <a:cs typeface="Calibri"/>
              </a:rPr>
              <a:t> </a:t>
            </a:r>
            <a:r>
              <a:rPr lang="en-US" sz="2800" spc="-14" baseline="1950" dirty="0" err="1">
                <a:cs typeface="Calibri"/>
              </a:rPr>
              <a:t>t</a:t>
            </a:r>
            <a:r>
              <a:rPr lang="en-US" sz="2800" baseline="1950" dirty="0" err="1">
                <a:cs typeface="Calibri"/>
              </a:rPr>
              <a:t>a</a:t>
            </a:r>
            <a:r>
              <a:rPr lang="en-US" sz="2800" spc="-4" baseline="1950" dirty="0" err="1">
                <a:cs typeface="Calibri"/>
              </a:rPr>
              <a:t>n</a:t>
            </a:r>
            <a:r>
              <a:rPr lang="en-US" sz="2800" spc="9" baseline="1950" dirty="0" err="1">
                <a:cs typeface="Calibri"/>
              </a:rPr>
              <a:t>g</a:t>
            </a:r>
            <a:r>
              <a:rPr lang="en-US" sz="2800" spc="-25" baseline="1950" dirty="0" err="1">
                <a:cs typeface="Calibri"/>
              </a:rPr>
              <a:t>g</a:t>
            </a:r>
            <a:r>
              <a:rPr lang="en-US" sz="2800" baseline="1950" dirty="0" err="1">
                <a:cs typeface="Calibri"/>
              </a:rPr>
              <a:t>al</a:t>
            </a:r>
            <a:r>
              <a:rPr lang="en-US" sz="2800" spc="19" baseline="1950" dirty="0">
                <a:cs typeface="Calibri"/>
              </a:rPr>
              <a:t> </a:t>
            </a:r>
            <a:r>
              <a:rPr lang="en-US" sz="2800" spc="-50" baseline="1950" dirty="0" err="1">
                <a:cs typeface="Calibri"/>
              </a:rPr>
              <a:t>k</a:t>
            </a:r>
            <a:r>
              <a:rPr lang="en-US" sz="2800" baseline="1950" dirty="0" err="1">
                <a:cs typeface="Calibri"/>
              </a:rPr>
              <a:t>e</a:t>
            </a:r>
            <a:r>
              <a:rPr lang="en-US" sz="2800" spc="4" baseline="1950" dirty="0" err="1">
                <a:cs typeface="Calibri"/>
              </a:rPr>
              <a:t>s</a:t>
            </a:r>
            <a:r>
              <a:rPr lang="en-US" sz="2800" baseline="1950" dirty="0" err="1">
                <a:cs typeface="Calibri"/>
              </a:rPr>
              <a:t>e</a:t>
            </a:r>
            <a:r>
              <a:rPr lang="en-US" sz="2800" spc="-4" baseline="1950" dirty="0" err="1">
                <a:cs typeface="Calibri"/>
              </a:rPr>
              <a:t>p</a:t>
            </a:r>
            <a:r>
              <a:rPr lang="en-US" sz="2800" baseline="1950" dirty="0" err="1">
                <a:cs typeface="Calibri"/>
              </a:rPr>
              <a:t>a</a:t>
            </a:r>
            <a:r>
              <a:rPr lang="en-US" sz="2800" spc="-25" baseline="1950" dirty="0" err="1">
                <a:cs typeface="Calibri"/>
              </a:rPr>
              <a:t>k</a:t>
            </a:r>
            <a:r>
              <a:rPr lang="en-US" sz="2800" spc="-9" baseline="1950" dirty="0" err="1">
                <a:cs typeface="Calibri"/>
              </a:rPr>
              <a:t>a</a:t>
            </a:r>
            <a:r>
              <a:rPr lang="en-US" sz="2800" spc="-14" baseline="1950" dirty="0" err="1">
                <a:cs typeface="Calibri"/>
              </a:rPr>
              <a:t>t</a:t>
            </a:r>
            <a:r>
              <a:rPr lang="en-US" sz="2800" baseline="1950" dirty="0" err="1">
                <a:cs typeface="Calibri"/>
              </a:rPr>
              <a:t>an</a:t>
            </a:r>
            <a:r>
              <a:rPr lang="en-US" sz="2800" spc="14" baseline="1950" dirty="0">
                <a:cs typeface="Calibri"/>
              </a:rPr>
              <a:t> </a:t>
            </a:r>
            <a:r>
              <a:rPr lang="en-US" sz="2800" spc="-4" baseline="1950" dirty="0">
                <a:cs typeface="Calibri"/>
              </a:rPr>
              <a:t>d</a:t>
            </a:r>
            <a:r>
              <a:rPr lang="en-US" sz="2800" baseline="1950" dirty="0">
                <a:cs typeface="Calibri"/>
              </a:rPr>
              <a:t>an</a:t>
            </a:r>
            <a:r>
              <a:rPr lang="en-US" sz="2800" spc="14" baseline="1950" dirty="0">
                <a:cs typeface="Calibri"/>
              </a:rPr>
              <a:t> </a:t>
            </a:r>
            <a:r>
              <a:rPr lang="en-US" sz="2800" spc="-4" baseline="1950" dirty="0" err="1">
                <a:cs typeface="Calibri"/>
              </a:rPr>
              <a:t>w</a:t>
            </a:r>
            <a:r>
              <a:rPr lang="en-US" sz="2800" baseline="1950" dirty="0" err="1">
                <a:cs typeface="Calibri"/>
              </a:rPr>
              <a:t>ajib</a:t>
            </a:r>
            <a:r>
              <a:rPr lang="en-US" sz="2800" spc="-9" baseline="1950" dirty="0">
                <a:cs typeface="Calibri"/>
              </a:rPr>
              <a:t> </a:t>
            </a:r>
            <a:r>
              <a:rPr lang="en-US" sz="2800" spc="-4" baseline="1950" dirty="0" err="1">
                <a:cs typeface="Calibri"/>
              </a:rPr>
              <a:t>d</a:t>
            </a:r>
            <a:r>
              <a:rPr lang="en-US" sz="2800" baseline="1950" dirty="0" err="1">
                <a:cs typeface="Calibri"/>
              </a:rPr>
              <a:t>i</a:t>
            </a:r>
            <a:r>
              <a:rPr lang="en-US" sz="2800" spc="-14" baseline="1950" dirty="0" err="1">
                <a:cs typeface="Calibri"/>
              </a:rPr>
              <a:t>tet</a:t>
            </a:r>
            <a:r>
              <a:rPr lang="en-US" sz="2800" baseline="1950" dirty="0" err="1">
                <a:cs typeface="Calibri"/>
              </a:rPr>
              <a:t>a</a:t>
            </a:r>
            <a:r>
              <a:rPr lang="en-US" sz="2800" spc="-4" baseline="1950" dirty="0" err="1">
                <a:cs typeface="Calibri"/>
              </a:rPr>
              <a:t>p</a:t>
            </a:r>
            <a:r>
              <a:rPr lang="en-US" sz="2800" spc="-25" baseline="1950" dirty="0" err="1">
                <a:cs typeface="Calibri"/>
              </a:rPr>
              <a:t>k</a:t>
            </a:r>
            <a:r>
              <a:rPr lang="en-US" sz="2800" baseline="1950" dirty="0" err="1">
                <a:cs typeface="Calibri"/>
              </a:rPr>
              <a:t>an</a:t>
            </a:r>
            <a:r>
              <a:rPr lang="en-US" sz="2800" spc="24" baseline="1950" dirty="0">
                <a:cs typeface="Calibri"/>
              </a:rPr>
              <a:t> </a:t>
            </a:r>
            <a:r>
              <a:rPr lang="en-US" sz="2800" spc="4" baseline="1950" dirty="0">
                <a:cs typeface="Calibri"/>
              </a:rPr>
              <a:t>o</a:t>
            </a:r>
            <a:r>
              <a:rPr lang="en-US" sz="2800" baseline="1950" dirty="0">
                <a:cs typeface="Calibri"/>
              </a:rPr>
              <a:t>leh</a:t>
            </a:r>
            <a:r>
              <a:rPr lang="en-US" sz="2800" spc="-9" baseline="1950" dirty="0">
                <a:cs typeface="Calibri"/>
              </a:rPr>
              <a:t> </a:t>
            </a:r>
            <a:r>
              <a:rPr lang="en-US" sz="2800" spc="-50" baseline="1950" dirty="0" err="1">
                <a:cs typeface="Calibri"/>
              </a:rPr>
              <a:t>k</a:t>
            </a:r>
            <a:r>
              <a:rPr lang="en-US" sz="2800" baseline="1950" dirty="0" err="1">
                <a:cs typeface="Calibri"/>
              </a:rPr>
              <a:t>e</a:t>
            </a:r>
            <a:r>
              <a:rPr lang="en-US" sz="2800" spc="-4" baseline="1950" dirty="0" err="1">
                <a:cs typeface="Calibri"/>
              </a:rPr>
              <a:t>p</a:t>
            </a:r>
            <a:r>
              <a:rPr lang="en-US" sz="2800" baseline="1950" dirty="0" err="1">
                <a:cs typeface="Calibri"/>
              </a:rPr>
              <a:t>ala</a:t>
            </a:r>
            <a:r>
              <a:rPr lang="en-US" sz="2800" spc="19" baseline="1950" dirty="0">
                <a:cs typeface="Calibri"/>
              </a:rPr>
              <a:t> </a:t>
            </a:r>
            <a:r>
              <a:rPr lang="en-US" sz="2800" baseline="1950" dirty="0" err="1">
                <a:cs typeface="Calibri"/>
              </a:rPr>
              <a:t>De</a:t>
            </a:r>
            <a:r>
              <a:rPr lang="en-US" sz="2800" spc="4" baseline="1950" dirty="0" err="1">
                <a:cs typeface="Calibri"/>
              </a:rPr>
              <a:t>s</a:t>
            </a:r>
            <a:r>
              <a:rPr lang="en-US" sz="2800" baseline="1950" dirty="0" err="1">
                <a:cs typeface="Calibri"/>
              </a:rPr>
              <a:t>a</a:t>
            </a:r>
            <a:r>
              <a:rPr lang="en-US" sz="2800" spc="-4" baseline="1950" dirty="0">
                <a:cs typeface="Calibri"/>
              </a:rPr>
              <a:t> </a:t>
            </a:r>
            <a:r>
              <a:rPr lang="en-US" sz="2800" spc="-4" baseline="1950" dirty="0" err="1">
                <a:cs typeface="Calibri"/>
              </a:rPr>
              <a:t>d</a:t>
            </a:r>
            <a:r>
              <a:rPr lang="en-US" sz="2800" baseline="1950" dirty="0" err="1">
                <a:cs typeface="Calibri"/>
              </a:rPr>
              <a:t>e</a:t>
            </a:r>
            <a:r>
              <a:rPr lang="en-US" sz="2800" spc="-4" baseline="1950" dirty="0" err="1">
                <a:cs typeface="Calibri"/>
              </a:rPr>
              <a:t>n</a:t>
            </a:r>
            <a:r>
              <a:rPr lang="en-US" sz="2800" spc="-25" baseline="1950" dirty="0" err="1">
                <a:cs typeface="Calibri"/>
              </a:rPr>
              <a:t>g</a:t>
            </a:r>
            <a:r>
              <a:rPr lang="en-US" sz="2800" baseline="1950" dirty="0" err="1">
                <a:cs typeface="Calibri"/>
              </a:rPr>
              <a:t>an</a:t>
            </a:r>
            <a:r>
              <a:rPr lang="en-US" sz="2800" spc="14" baseline="1950" dirty="0">
                <a:cs typeface="Calibri"/>
              </a:rPr>
              <a:t> </a:t>
            </a:r>
            <a:r>
              <a:rPr lang="en-US" sz="2800" spc="-4" baseline="1950" dirty="0" err="1">
                <a:cs typeface="Calibri"/>
              </a:rPr>
              <a:t>m</a:t>
            </a:r>
            <a:r>
              <a:rPr lang="en-US" sz="2800" baseline="1950" dirty="0" err="1">
                <a:cs typeface="Calibri"/>
              </a:rPr>
              <a:t>e</a:t>
            </a:r>
            <a:r>
              <a:rPr lang="en-US" sz="2800" spc="-4" baseline="1950" dirty="0" err="1">
                <a:cs typeface="Calibri"/>
              </a:rPr>
              <a:t>mbubuh</a:t>
            </a:r>
            <a:r>
              <a:rPr lang="en-US" sz="2800" spc="-25" baseline="1950" dirty="0" err="1">
                <a:cs typeface="Calibri"/>
              </a:rPr>
              <a:t>k</a:t>
            </a:r>
            <a:r>
              <a:rPr lang="en-US" sz="2800" baseline="1950" dirty="0" err="1">
                <a:cs typeface="Calibri"/>
              </a:rPr>
              <a:t>an</a:t>
            </a:r>
            <a:r>
              <a:rPr lang="en-US" sz="2800" dirty="0">
                <a:cs typeface="Calibri"/>
              </a:rPr>
              <a:t> </a:t>
            </a:r>
            <a:r>
              <a:rPr lang="en-US" sz="2800" spc="-14" baseline="1950" dirty="0" err="1">
                <a:cs typeface="Calibri"/>
              </a:rPr>
              <a:t>t</a:t>
            </a:r>
            <a:r>
              <a:rPr lang="en-US" sz="2800" baseline="1950" dirty="0" err="1">
                <a:cs typeface="Calibri"/>
              </a:rPr>
              <a:t>a</a:t>
            </a:r>
            <a:r>
              <a:rPr lang="en-US" sz="2800" spc="-4" baseline="1950" dirty="0" err="1">
                <a:cs typeface="Calibri"/>
              </a:rPr>
              <a:t>nd</a:t>
            </a:r>
            <a:r>
              <a:rPr lang="en-US" sz="2800" baseline="1950" dirty="0" err="1">
                <a:cs typeface="Calibri"/>
              </a:rPr>
              <a:t>a</a:t>
            </a:r>
            <a:r>
              <a:rPr lang="en-US" sz="2800" spc="19" baseline="1950" dirty="0">
                <a:cs typeface="Calibri"/>
              </a:rPr>
              <a:t> </a:t>
            </a:r>
            <a:r>
              <a:rPr lang="en-US" sz="2800" spc="-14" baseline="1950" dirty="0" err="1">
                <a:cs typeface="Calibri"/>
              </a:rPr>
              <a:t>t</a:t>
            </a:r>
            <a:r>
              <a:rPr lang="en-US" sz="2800" baseline="1950" dirty="0" err="1">
                <a:cs typeface="Calibri"/>
              </a:rPr>
              <a:t>a</a:t>
            </a:r>
            <a:r>
              <a:rPr lang="en-US" sz="2800" spc="-4" baseline="1950" dirty="0" err="1">
                <a:cs typeface="Calibri"/>
              </a:rPr>
              <a:t>n</a:t>
            </a:r>
            <a:r>
              <a:rPr lang="en-US" sz="2800" spc="-25" baseline="1950" dirty="0" err="1">
                <a:cs typeface="Calibri"/>
              </a:rPr>
              <a:t>g</a:t>
            </a:r>
            <a:r>
              <a:rPr lang="en-US" sz="2800" baseline="1950" dirty="0" err="1">
                <a:cs typeface="Calibri"/>
              </a:rPr>
              <a:t>an</a:t>
            </a:r>
            <a:r>
              <a:rPr lang="en-US" sz="2800" baseline="1950" dirty="0">
                <a:cs typeface="Calibri"/>
              </a:rPr>
              <a:t> </a:t>
            </a:r>
            <a:r>
              <a:rPr lang="en-US" sz="2800" spc="-4" baseline="1950" dirty="0">
                <a:cs typeface="Calibri"/>
              </a:rPr>
              <a:t>p</a:t>
            </a:r>
            <a:r>
              <a:rPr lang="en-US" sz="2800" baseline="1950" dirty="0">
                <a:cs typeface="Calibri"/>
              </a:rPr>
              <a:t>ali</a:t>
            </a:r>
            <a:r>
              <a:rPr lang="en-US" sz="2800" spc="-4" baseline="1950" dirty="0">
                <a:cs typeface="Calibri"/>
              </a:rPr>
              <a:t>n</a:t>
            </a:r>
            <a:r>
              <a:rPr lang="en-US" sz="2800" baseline="1950" dirty="0">
                <a:cs typeface="Calibri"/>
              </a:rPr>
              <a:t>g</a:t>
            </a:r>
            <a:r>
              <a:rPr lang="en-US" sz="2800" spc="25" baseline="1950" dirty="0">
                <a:cs typeface="Calibri"/>
              </a:rPr>
              <a:t> </a:t>
            </a:r>
            <a:r>
              <a:rPr lang="en-US" sz="2800" baseline="1950" dirty="0" err="1">
                <a:cs typeface="Calibri"/>
              </a:rPr>
              <a:t>la</a:t>
            </a:r>
            <a:r>
              <a:rPr lang="en-US" sz="2800" spc="-4" baseline="1950" dirty="0" err="1">
                <a:cs typeface="Calibri"/>
              </a:rPr>
              <a:t>mb</a:t>
            </a:r>
            <a:r>
              <a:rPr lang="en-US" sz="2800" spc="-9" baseline="1950" dirty="0" err="1">
                <a:cs typeface="Calibri"/>
              </a:rPr>
              <a:t>a</a:t>
            </a:r>
            <a:r>
              <a:rPr lang="en-US" sz="2800" baseline="1950" dirty="0" err="1">
                <a:cs typeface="Calibri"/>
              </a:rPr>
              <a:t>t</a:t>
            </a:r>
            <a:r>
              <a:rPr lang="en-US" sz="2800" spc="4" baseline="1950" dirty="0">
                <a:cs typeface="Calibri"/>
              </a:rPr>
              <a:t> </a:t>
            </a:r>
            <a:r>
              <a:rPr lang="en-US" sz="2800" spc="-4" baseline="1950" dirty="0">
                <a:cs typeface="Calibri"/>
              </a:rPr>
              <a:t>1</a:t>
            </a:r>
            <a:r>
              <a:rPr lang="en-US" sz="2800" baseline="1950" dirty="0">
                <a:cs typeface="Calibri"/>
              </a:rPr>
              <a:t>5</a:t>
            </a:r>
            <a:r>
              <a:rPr lang="en-US" sz="2800" spc="4" baseline="1950" dirty="0">
                <a:cs typeface="Calibri"/>
              </a:rPr>
              <a:t> </a:t>
            </a:r>
            <a:r>
              <a:rPr lang="en-US" sz="2800" baseline="1950" dirty="0">
                <a:cs typeface="Calibri"/>
              </a:rPr>
              <a:t>(li</a:t>
            </a:r>
            <a:r>
              <a:rPr lang="en-US" sz="2800" spc="-4" baseline="1950" dirty="0">
                <a:cs typeface="Calibri"/>
              </a:rPr>
              <a:t>m</a:t>
            </a:r>
            <a:r>
              <a:rPr lang="en-US" sz="2800" baseline="1950" dirty="0">
                <a:cs typeface="Calibri"/>
              </a:rPr>
              <a:t>a</a:t>
            </a:r>
            <a:r>
              <a:rPr lang="en-US" sz="2800" spc="4" baseline="1950" dirty="0">
                <a:cs typeface="Calibri"/>
              </a:rPr>
              <a:t> </a:t>
            </a:r>
            <a:r>
              <a:rPr lang="en-US" sz="2800" spc="-4" baseline="1950" dirty="0" err="1">
                <a:cs typeface="Calibri"/>
              </a:rPr>
              <a:t>b</a:t>
            </a:r>
            <a:r>
              <a:rPr lang="en-US" sz="2800" baseline="1950" dirty="0" err="1">
                <a:cs typeface="Calibri"/>
              </a:rPr>
              <a:t>ela</a:t>
            </a:r>
            <a:r>
              <a:rPr lang="en-US" sz="2800" spc="4" baseline="1950" dirty="0" err="1">
                <a:cs typeface="Calibri"/>
              </a:rPr>
              <a:t>s</a:t>
            </a:r>
            <a:r>
              <a:rPr lang="en-US" sz="2800" baseline="1950" dirty="0">
                <a:cs typeface="Calibri"/>
              </a:rPr>
              <a:t>)</a:t>
            </a:r>
            <a:r>
              <a:rPr lang="en-US" sz="2800" spc="4" baseline="1950" dirty="0">
                <a:cs typeface="Calibri"/>
              </a:rPr>
              <a:t> </a:t>
            </a:r>
            <a:r>
              <a:rPr lang="en-US" sz="2800" spc="-4" baseline="1950" dirty="0" err="1">
                <a:cs typeface="Calibri"/>
              </a:rPr>
              <a:t>h</a:t>
            </a:r>
            <a:r>
              <a:rPr lang="en-US" sz="2800" baseline="1950" dirty="0" err="1">
                <a:cs typeface="Calibri"/>
              </a:rPr>
              <a:t>ari</a:t>
            </a:r>
            <a:r>
              <a:rPr lang="en-US" sz="2800" baseline="1950" dirty="0">
                <a:cs typeface="Calibri"/>
              </a:rPr>
              <a:t> </a:t>
            </a:r>
            <a:r>
              <a:rPr lang="en-US" sz="2800" spc="-14" baseline="1950" dirty="0" err="1">
                <a:cs typeface="Calibri"/>
              </a:rPr>
              <a:t>t</a:t>
            </a:r>
            <a:r>
              <a:rPr lang="en-US" sz="2800" baseline="1950" dirty="0" err="1">
                <a:cs typeface="Calibri"/>
              </a:rPr>
              <a:t>er</a:t>
            </a:r>
            <a:r>
              <a:rPr lang="en-US" sz="2800" spc="-4" baseline="1950" dirty="0" err="1">
                <a:cs typeface="Calibri"/>
              </a:rPr>
              <a:t>h</a:t>
            </a:r>
            <a:r>
              <a:rPr lang="en-US" sz="2800" baseline="1950" dirty="0" err="1">
                <a:cs typeface="Calibri"/>
              </a:rPr>
              <a:t>it</a:t>
            </a:r>
            <a:r>
              <a:rPr lang="en-US" sz="2800" spc="-4" baseline="1950" dirty="0" err="1">
                <a:cs typeface="Calibri"/>
              </a:rPr>
              <a:t>un</a:t>
            </a:r>
            <a:r>
              <a:rPr lang="en-US" sz="2800" baseline="1950" dirty="0" err="1">
                <a:cs typeface="Calibri"/>
              </a:rPr>
              <a:t>g</a:t>
            </a:r>
            <a:r>
              <a:rPr lang="en-US" sz="2800" spc="29" baseline="1950" dirty="0">
                <a:cs typeface="Calibri"/>
              </a:rPr>
              <a:t> </a:t>
            </a:r>
            <a:r>
              <a:rPr lang="en-US" sz="2800" spc="4" baseline="1950" dirty="0" err="1">
                <a:cs typeface="Calibri"/>
              </a:rPr>
              <a:t>s</a:t>
            </a:r>
            <a:r>
              <a:rPr lang="en-US" sz="2800" baseline="1950" dirty="0" err="1">
                <a:cs typeface="Calibri"/>
              </a:rPr>
              <a:t>ejak</a:t>
            </a:r>
            <a:r>
              <a:rPr lang="en-US" sz="2800" spc="4" baseline="1950" dirty="0">
                <a:cs typeface="Calibri"/>
              </a:rPr>
              <a:t> </a:t>
            </a:r>
            <a:r>
              <a:rPr lang="en-US" sz="2800" spc="-4" baseline="1950" dirty="0" err="1">
                <a:cs typeface="Calibri"/>
              </a:rPr>
              <a:t>d</a:t>
            </a:r>
            <a:r>
              <a:rPr lang="en-US" sz="2800" baseline="1950" dirty="0" err="1">
                <a:cs typeface="Calibri"/>
              </a:rPr>
              <a:t>i</a:t>
            </a:r>
            <a:r>
              <a:rPr lang="en-US" sz="2800" spc="-14" baseline="1950" dirty="0" err="1">
                <a:cs typeface="Calibri"/>
              </a:rPr>
              <a:t>t</a:t>
            </a:r>
            <a:r>
              <a:rPr lang="en-US" sz="2800" baseline="1950" dirty="0" err="1">
                <a:cs typeface="Calibri"/>
              </a:rPr>
              <a:t>eri</a:t>
            </a:r>
            <a:r>
              <a:rPr lang="en-US" sz="2800" spc="-4" baseline="1950" dirty="0" err="1">
                <a:cs typeface="Calibri"/>
              </a:rPr>
              <a:t>m</a:t>
            </a:r>
            <a:r>
              <a:rPr lang="en-US" sz="2800" baseline="1950" dirty="0" err="1">
                <a:cs typeface="Calibri"/>
              </a:rPr>
              <a:t>a</a:t>
            </a:r>
            <a:r>
              <a:rPr lang="en-US" sz="2800" spc="-29" baseline="1950" dirty="0" err="1">
                <a:cs typeface="Calibri"/>
              </a:rPr>
              <a:t>n</a:t>
            </a:r>
            <a:r>
              <a:rPr lang="en-US" sz="2800" spc="-19" baseline="1950" dirty="0" err="1">
                <a:cs typeface="Calibri"/>
              </a:rPr>
              <a:t>y</a:t>
            </a:r>
            <a:r>
              <a:rPr lang="en-US" sz="2800" baseline="1950" dirty="0" err="1">
                <a:cs typeface="Calibri"/>
              </a:rPr>
              <a:t>a</a:t>
            </a:r>
            <a:r>
              <a:rPr lang="en-US" sz="2800" baseline="1950" dirty="0">
                <a:cs typeface="Calibri"/>
              </a:rPr>
              <a:t> </a:t>
            </a:r>
            <a:r>
              <a:rPr lang="en-US" sz="2800" spc="-19" baseline="1950" dirty="0" err="1">
                <a:cs typeface="Calibri"/>
              </a:rPr>
              <a:t>r</a:t>
            </a:r>
            <a:r>
              <a:rPr lang="en-US" sz="2800" baseline="1950" dirty="0" err="1">
                <a:cs typeface="Calibri"/>
              </a:rPr>
              <a:t>a</a:t>
            </a:r>
            <a:r>
              <a:rPr lang="en-US" sz="2800" spc="-4" baseline="1950" dirty="0" err="1">
                <a:cs typeface="Calibri"/>
              </a:rPr>
              <a:t>n</a:t>
            </a:r>
            <a:r>
              <a:rPr lang="en-US" sz="2800" spc="-14" baseline="1950" dirty="0" err="1">
                <a:cs typeface="Calibri"/>
              </a:rPr>
              <a:t>c</a:t>
            </a:r>
            <a:r>
              <a:rPr lang="en-US" sz="2800" baseline="1950" dirty="0" err="1">
                <a:cs typeface="Calibri"/>
              </a:rPr>
              <a:t>a</a:t>
            </a:r>
            <a:r>
              <a:rPr lang="en-US" sz="2800" spc="-4" baseline="1950" dirty="0" err="1">
                <a:cs typeface="Calibri"/>
              </a:rPr>
              <a:t>n</a:t>
            </a:r>
            <a:r>
              <a:rPr lang="en-US" sz="2800" spc="-25" baseline="1950" dirty="0" err="1">
                <a:cs typeface="Calibri"/>
              </a:rPr>
              <a:t>g</a:t>
            </a:r>
            <a:r>
              <a:rPr lang="en-US" sz="2800" baseline="1950" dirty="0" err="1">
                <a:cs typeface="Calibri"/>
              </a:rPr>
              <a:t>an</a:t>
            </a:r>
            <a:r>
              <a:rPr lang="en-US" sz="2800" baseline="1950" dirty="0">
                <a:cs typeface="Calibri"/>
              </a:rPr>
              <a:t> </a:t>
            </a:r>
            <a:r>
              <a:rPr lang="en-US" sz="2800" spc="-29" baseline="1950" dirty="0" err="1">
                <a:cs typeface="Calibri"/>
              </a:rPr>
              <a:t>P</a:t>
            </a:r>
            <a:r>
              <a:rPr lang="en-US" sz="2800" baseline="1950" dirty="0" err="1">
                <a:cs typeface="Calibri"/>
              </a:rPr>
              <a:t>e</a:t>
            </a:r>
            <a:r>
              <a:rPr lang="en-US" sz="2800" spc="-19" baseline="1950" dirty="0" err="1">
                <a:cs typeface="Calibri"/>
              </a:rPr>
              <a:t>r</a:t>
            </a:r>
            <a:r>
              <a:rPr lang="en-US" sz="2800" spc="-4" baseline="1950" dirty="0" err="1">
                <a:cs typeface="Calibri"/>
              </a:rPr>
              <a:t>d</a:t>
            </a:r>
            <a:r>
              <a:rPr lang="en-US" sz="2800" baseline="1950" dirty="0" err="1">
                <a:cs typeface="Calibri"/>
              </a:rPr>
              <a:t>es</a:t>
            </a:r>
            <a:r>
              <a:rPr lang="en-US" sz="2800" spc="19" baseline="1950" dirty="0">
                <a:cs typeface="Calibri"/>
              </a:rPr>
              <a:t> </a:t>
            </a:r>
            <a:r>
              <a:rPr lang="en-US" sz="2800" spc="-4" baseline="1950" dirty="0" err="1">
                <a:cs typeface="Calibri"/>
              </a:rPr>
              <a:t>d</a:t>
            </a:r>
            <a:r>
              <a:rPr lang="en-US" sz="2800" baseline="1950" dirty="0" err="1">
                <a:cs typeface="Calibri"/>
              </a:rPr>
              <a:t>ari</a:t>
            </a:r>
            <a:r>
              <a:rPr lang="en-US" sz="2800" baseline="1950" dirty="0">
                <a:cs typeface="Calibri"/>
              </a:rPr>
              <a:t> </a:t>
            </a:r>
            <a:r>
              <a:rPr lang="en-US" sz="2800" spc="-4" baseline="1950" dirty="0" err="1">
                <a:cs typeface="Calibri"/>
              </a:rPr>
              <a:t>p</a:t>
            </a:r>
            <a:r>
              <a:rPr lang="en-US" sz="2800" baseline="1950" dirty="0" err="1">
                <a:cs typeface="Calibri"/>
              </a:rPr>
              <a:t>i</a:t>
            </a:r>
            <a:r>
              <a:rPr lang="en-US" sz="2800" spc="-4" baseline="1950" dirty="0" err="1">
                <a:cs typeface="Calibri"/>
              </a:rPr>
              <a:t>mp</a:t>
            </a:r>
            <a:r>
              <a:rPr lang="en-US" sz="2800" baseline="1950" dirty="0" err="1">
                <a:cs typeface="Calibri"/>
              </a:rPr>
              <a:t>i</a:t>
            </a:r>
            <a:r>
              <a:rPr lang="en-US" sz="2800" spc="-4" baseline="1950" dirty="0" err="1">
                <a:cs typeface="Calibri"/>
              </a:rPr>
              <a:t>n</a:t>
            </a:r>
            <a:r>
              <a:rPr lang="en-US" sz="2800" baseline="1950" dirty="0" err="1">
                <a:cs typeface="Calibri"/>
              </a:rPr>
              <a:t>an</a:t>
            </a:r>
            <a:r>
              <a:rPr lang="en-US" sz="2800" spc="19" baseline="1950" dirty="0">
                <a:cs typeface="Calibri"/>
              </a:rPr>
              <a:t> </a:t>
            </a:r>
            <a:r>
              <a:rPr lang="en-US" sz="2800" spc="4" baseline="1950" dirty="0">
                <a:cs typeface="Calibri"/>
              </a:rPr>
              <a:t>B</a:t>
            </a:r>
            <a:r>
              <a:rPr lang="en-US" sz="2800" spc="-4" baseline="1950" dirty="0">
                <a:cs typeface="Calibri"/>
              </a:rPr>
              <a:t>P</a:t>
            </a:r>
            <a:r>
              <a:rPr lang="en-US" sz="2800" spc="-34" baseline="1950" dirty="0">
                <a:cs typeface="Calibri"/>
              </a:rPr>
              <a:t>D</a:t>
            </a:r>
            <a:r>
              <a:rPr lang="en-US" sz="2800" baseline="1950" dirty="0">
                <a:cs typeface="Calibri"/>
              </a:rPr>
              <a:t>.</a:t>
            </a:r>
            <a:endParaRPr lang="en-US" sz="2800" dirty="0">
              <a:solidFill>
                <a:schemeClr val="tx2"/>
              </a:solidFill>
              <a:latin typeface="Domine" panose="02040503040403060204" pitchFamily="18" charset="0"/>
              <a:ea typeface="Lato Light" panose="020F0502020204030203" pitchFamily="34" charset="0"/>
              <a:cs typeface="Abhaya Libre" panose="02000603000000000000" pitchFamily="2" charset="77"/>
            </a:endParaRPr>
          </a:p>
        </p:txBody>
      </p:sp>
      <p:sp>
        <p:nvSpPr>
          <p:cNvPr id="14" name="TextBox 13">
            <a:extLst>
              <a:ext uri="{FF2B5EF4-FFF2-40B4-BE49-F238E27FC236}">
                <a16:creationId xmlns:a16="http://schemas.microsoft.com/office/drawing/2014/main" xmlns="" id="{B7533A35-5398-2040-A707-D97117D75873}"/>
              </a:ext>
            </a:extLst>
          </p:cNvPr>
          <p:cNvSpPr txBox="1"/>
          <p:nvPr/>
        </p:nvSpPr>
        <p:spPr>
          <a:xfrm>
            <a:off x="2677752" y="1726277"/>
            <a:ext cx="2657139" cy="461665"/>
          </a:xfrm>
          <a:prstGeom prst="rect">
            <a:avLst/>
          </a:prstGeom>
          <a:noFill/>
        </p:spPr>
        <p:txBody>
          <a:bodyPr wrap="non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Pembahasan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9" name="object 17">
            <a:extLst>
              <a:ext uri="{FF2B5EF4-FFF2-40B4-BE49-F238E27FC236}">
                <a16:creationId xmlns:a16="http://schemas.microsoft.com/office/drawing/2014/main" xmlns="" id="{0DA0DD15-C917-4B7C-AD71-EB2281673890}"/>
              </a:ext>
            </a:extLst>
          </p:cNvPr>
          <p:cNvSpPr/>
          <p:nvPr/>
        </p:nvSpPr>
        <p:spPr>
          <a:xfrm>
            <a:off x="1915013" y="1726277"/>
            <a:ext cx="704087" cy="708659"/>
          </a:xfrm>
          <a:prstGeom prst="rect">
            <a:avLst/>
          </a:prstGeom>
          <a:blipFill>
            <a:blip r:embed="rId3" cstate="print"/>
            <a:stretch>
              <a:fillRect/>
            </a:stretch>
          </a:blipFill>
        </p:spPr>
        <p:txBody>
          <a:bodyPr wrap="square" lIns="0" tIns="0" rIns="0" bIns="0" rtlCol="0">
            <a:noAutofit/>
          </a:bodyPr>
          <a:lstStyle/>
          <a:p>
            <a:endParaRPr/>
          </a:p>
        </p:txBody>
      </p:sp>
      <p:pic>
        <p:nvPicPr>
          <p:cNvPr id="16" name="Picture Placeholder 6">
            <a:extLst>
              <a:ext uri="{FF2B5EF4-FFF2-40B4-BE49-F238E27FC236}">
                <a16:creationId xmlns:a16="http://schemas.microsoft.com/office/drawing/2014/main" xmlns="" id="{6E67A88D-5283-4DD4-AAD4-FF5B6DD43222}"/>
              </a:ext>
            </a:extLst>
          </p:cNvPr>
          <p:cNvPicPr>
            <a:picLocks noChangeAspect="1"/>
          </p:cNvPicPr>
          <p:nvPr/>
        </p:nvPicPr>
        <p:blipFill>
          <a:blip r:embed="rId4"/>
          <a:stretch>
            <a:fillRect/>
          </a:stretch>
        </p:blipFill>
        <p:spPr>
          <a:xfrm>
            <a:off x="11123773" y="5963791"/>
            <a:ext cx="1034727" cy="886365"/>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2829239360"/>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xmlns="" id="{A0BAABA6-BF9A-1B4B-B530-AF17FCF8C6EB}"/>
              </a:ext>
            </a:extLst>
          </p:cNvPr>
          <p:cNvSpPr txBox="1"/>
          <p:nvPr/>
        </p:nvSpPr>
        <p:spPr>
          <a:xfrm>
            <a:off x="2634574" y="1980321"/>
            <a:ext cx="8696527" cy="3108543"/>
          </a:xfrm>
          <a:prstGeom prst="rect">
            <a:avLst/>
          </a:prstGeom>
          <a:solidFill>
            <a:schemeClr val="bg1">
              <a:alpha val="48000"/>
            </a:schemeClr>
          </a:solidFill>
        </p:spPr>
        <p:txBody>
          <a:bodyPr wrap="square" rtlCol="0">
            <a:spAutoFit/>
          </a:bodyPr>
          <a:lstStyle/>
          <a:p>
            <a:pPr marL="469900" marR="26746" indent="-457200" algn="just">
              <a:spcBef>
                <a:spcPts val="76"/>
              </a:spcBef>
              <a:buFont typeface="Arial" panose="020B0604020202020204" pitchFamily="34" charset="0"/>
              <a:buChar char="•"/>
            </a:pPr>
            <a:r>
              <a:rPr lang="en-US" sz="3200" spc="4" baseline="1950" dirty="0" err="1">
                <a:cs typeface="Calibri"/>
              </a:rPr>
              <a:t>R</a:t>
            </a:r>
            <a:r>
              <a:rPr lang="en-US" sz="3200" baseline="1950" dirty="0" err="1">
                <a:cs typeface="Calibri"/>
              </a:rPr>
              <a:t>a</a:t>
            </a:r>
            <a:r>
              <a:rPr lang="en-US" sz="3200" spc="-4" baseline="1950" dirty="0" err="1">
                <a:cs typeface="Calibri"/>
              </a:rPr>
              <a:t>n</a:t>
            </a:r>
            <a:r>
              <a:rPr lang="en-US" sz="3200" spc="-14" baseline="1950" dirty="0" err="1">
                <a:cs typeface="Calibri"/>
              </a:rPr>
              <a:t>c</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an</a:t>
            </a:r>
            <a:r>
              <a:rPr lang="en-US" sz="3200" spc="14" baseline="1950" dirty="0">
                <a:cs typeface="Calibri"/>
              </a:rPr>
              <a:t> </a:t>
            </a: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spc="-19" baseline="1950" dirty="0" err="1">
                <a:cs typeface="Calibri"/>
              </a:rPr>
              <a:t>r</a:t>
            </a:r>
            <a:r>
              <a:rPr lang="en-US" sz="3200" baseline="1950" dirty="0" err="1">
                <a:cs typeface="Calibri"/>
              </a:rPr>
              <a:t>an</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spc="-4" baseline="1950" dirty="0">
                <a:cs typeface="Calibri"/>
              </a:rPr>
              <a:t> </a:t>
            </a:r>
            <a:r>
              <a:rPr lang="en-US" sz="3200" spc="-9" baseline="1950" dirty="0" err="1">
                <a:cs typeface="Calibri"/>
              </a:rPr>
              <a:t>y</a:t>
            </a:r>
            <a:r>
              <a:rPr lang="en-US" sz="3200" baseline="1950" dirty="0" err="1">
                <a:cs typeface="Calibri"/>
              </a:rPr>
              <a:t>g</a:t>
            </a:r>
            <a:r>
              <a:rPr lang="en-US" sz="3200" spc="-4" baseline="1950" dirty="0">
                <a:cs typeface="Calibri"/>
              </a:rPr>
              <a:t> </a:t>
            </a:r>
            <a:r>
              <a:rPr lang="en-US" sz="3200" spc="-14" baseline="1950" dirty="0" err="1">
                <a:cs typeface="Calibri"/>
              </a:rPr>
              <a:t>t</a:t>
            </a:r>
            <a:r>
              <a:rPr lang="en-US" sz="3200" baseline="1950" dirty="0" err="1">
                <a:cs typeface="Calibri"/>
              </a:rPr>
              <a:t>elah</a:t>
            </a:r>
            <a:r>
              <a:rPr lang="en-US" sz="3200" spc="4" baseline="1950" dirty="0">
                <a:cs typeface="Calibri"/>
              </a:rPr>
              <a:t> </a:t>
            </a:r>
            <a:r>
              <a:rPr lang="en-US" sz="3200" spc="-4" baseline="1950" dirty="0" err="1">
                <a:cs typeface="Calibri"/>
              </a:rPr>
              <a:t>d</a:t>
            </a:r>
            <a:r>
              <a:rPr lang="en-US" sz="3200" baseline="1950" dirty="0" err="1">
                <a:cs typeface="Calibri"/>
              </a:rPr>
              <a:t>i</a:t>
            </a:r>
            <a:r>
              <a:rPr lang="en-US" sz="3200" spc="-4" baseline="1950" dirty="0" err="1">
                <a:cs typeface="Calibri"/>
              </a:rPr>
              <a:t>bubuh</a:t>
            </a:r>
            <a:r>
              <a:rPr lang="en-US" sz="3200" baseline="1950" dirty="0" err="1">
                <a:cs typeface="Calibri"/>
              </a:rPr>
              <a:t>i</a:t>
            </a:r>
            <a:r>
              <a:rPr lang="en-US" sz="3200" spc="39" baseline="1950" dirty="0">
                <a:cs typeface="Calibri"/>
              </a:rPr>
              <a:t> </a:t>
            </a:r>
            <a:r>
              <a:rPr lang="en-US" sz="3200" spc="-14" baseline="1950" dirty="0" err="1">
                <a:cs typeface="Calibri"/>
              </a:rPr>
              <a:t>t</a:t>
            </a:r>
            <a:r>
              <a:rPr lang="en-US" sz="3200" baseline="1950" dirty="0" err="1">
                <a:cs typeface="Calibri"/>
              </a:rPr>
              <a:t>a</a:t>
            </a:r>
            <a:r>
              <a:rPr lang="en-US" sz="3200" spc="-4" baseline="1950" dirty="0" err="1">
                <a:cs typeface="Calibri"/>
              </a:rPr>
              <a:t>nd</a:t>
            </a:r>
            <a:r>
              <a:rPr lang="en-US" sz="3200" baseline="1950" dirty="0" err="1">
                <a:cs typeface="Calibri"/>
              </a:rPr>
              <a:t>a</a:t>
            </a:r>
            <a:r>
              <a:rPr lang="en-US" sz="3200" spc="19" baseline="1950" dirty="0">
                <a:cs typeface="Calibri"/>
              </a:rPr>
              <a:t> </a:t>
            </a:r>
            <a:r>
              <a:rPr lang="en-US" sz="3200" spc="-14" baseline="1950" dirty="0" err="1">
                <a:cs typeface="Calibri"/>
              </a:rPr>
              <a:t>t</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an</a:t>
            </a:r>
            <a:r>
              <a:rPr lang="en-US" sz="3200" spc="14" baseline="1950" dirty="0">
                <a:cs typeface="Calibri"/>
              </a:rPr>
              <a:t> </a:t>
            </a:r>
            <a:r>
              <a:rPr lang="en-US" sz="3200" spc="4" baseline="1950" dirty="0">
                <a:cs typeface="Calibri"/>
              </a:rPr>
              <a:t>o</a:t>
            </a:r>
            <a:r>
              <a:rPr lang="en-US" sz="3200" baseline="1950" dirty="0">
                <a:cs typeface="Calibri"/>
              </a:rPr>
              <a:t>leh</a:t>
            </a:r>
            <a:r>
              <a:rPr lang="en-US" sz="3200" spc="-9" baseline="1950" dirty="0">
                <a:cs typeface="Calibri"/>
              </a:rPr>
              <a:t> </a:t>
            </a:r>
            <a:r>
              <a:rPr lang="en-US" sz="3200" spc="-19" baseline="1950" dirty="0" err="1">
                <a:cs typeface="Calibri"/>
              </a:rPr>
              <a:t>K</a:t>
            </a:r>
            <a:r>
              <a:rPr lang="en-US" sz="3200" baseline="1950" dirty="0" err="1">
                <a:cs typeface="Calibri"/>
              </a:rPr>
              <a:t>e</a:t>
            </a:r>
            <a:r>
              <a:rPr lang="en-US" sz="3200" spc="-4" baseline="1950" dirty="0" err="1">
                <a:cs typeface="Calibri"/>
              </a:rPr>
              <a:t>p</a:t>
            </a:r>
            <a:r>
              <a:rPr lang="en-US" sz="3200" baseline="1950" dirty="0" err="1">
                <a:cs typeface="Calibri"/>
              </a:rPr>
              <a:t>ala</a:t>
            </a:r>
            <a:r>
              <a:rPr lang="en-US" sz="3200" spc="9"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dirty="0">
                <a:cs typeface="Calibri"/>
              </a:rPr>
              <a:t> </a:t>
            </a:r>
            <a:r>
              <a:rPr lang="en-US" sz="3200" spc="-4" baseline="1950" dirty="0" err="1">
                <a:cs typeface="Calibri"/>
              </a:rPr>
              <a:t>d</a:t>
            </a:r>
            <a:r>
              <a:rPr lang="en-US" sz="3200" baseline="1950" dirty="0" err="1">
                <a:cs typeface="Calibri"/>
              </a:rPr>
              <a:t>i</a:t>
            </a:r>
            <a:r>
              <a:rPr lang="en-US" sz="3200" spc="4" baseline="1950" dirty="0" err="1">
                <a:cs typeface="Calibri"/>
              </a:rPr>
              <a:t>s</a:t>
            </a:r>
            <a:r>
              <a:rPr lang="en-US" sz="3200" baseline="1950" dirty="0" err="1">
                <a:cs typeface="Calibri"/>
              </a:rPr>
              <a:t>a</a:t>
            </a:r>
            <a:r>
              <a:rPr lang="en-US" sz="3200" spc="-4" baseline="1950" dirty="0" err="1">
                <a:cs typeface="Calibri"/>
              </a:rPr>
              <a:t>mp</a:t>
            </a:r>
            <a:r>
              <a:rPr lang="en-US" sz="3200" baseline="1950" dirty="0" err="1">
                <a:cs typeface="Calibri"/>
              </a:rPr>
              <a:t>ai</a:t>
            </a:r>
            <a:r>
              <a:rPr lang="en-US" sz="3200" spc="-25" baseline="1950" dirty="0" err="1">
                <a:cs typeface="Calibri"/>
              </a:rPr>
              <a:t>k</a:t>
            </a:r>
            <a:r>
              <a:rPr lang="en-US" sz="3200" baseline="1950" dirty="0" err="1">
                <a:cs typeface="Calibri"/>
              </a:rPr>
              <a:t>an</a:t>
            </a:r>
            <a:r>
              <a:rPr lang="en-US" sz="3200" spc="14" baseline="1950" dirty="0">
                <a:cs typeface="Calibri"/>
              </a:rPr>
              <a:t> </a:t>
            </a:r>
            <a:r>
              <a:rPr lang="en-US" sz="3200" spc="-50" baseline="1950" dirty="0" err="1">
                <a:cs typeface="Calibri"/>
              </a:rPr>
              <a:t>k</a:t>
            </a:r>
            <a:r>
              <a:rPr lang="en-US" sz="3200" baseline="1950" dirty="0" err="1">
                <a:cs typeface="Calibri"/>
              </a:rPr>
              <a:t>e</a:t>
            </a:r>
            <a:r>
              <a:rPr lang="en-US" sz="3200" spc="-4" baseline="1950" dirty="0" err="1">
                <a:cs typeface="Calibri"/>
              </a:rPr>
              <a:t>p</a:t>
            </a:r>
            <a:r>
              <a:rPr lang="en-US" sz="3200" baseline="1950" dirty="0" err="1">
                <a:cs typeface="Calibri"/>
              </a:rPr>
              <a:t>a</a:t>
            </a:r>
            <a:r>
              <a:rPr lang="en-US" sz="3200" spc="-4" baseline="1950" dirty="0" err="1">
                <a:cs typeface="Calibri"/>
              </a:rPr>
              <a:t>d</a:t>
            </a:r>
            <a:r>
              <a:rPr lang="en-US" sz="3200" baseline="1950" dirty="0" err="1">
                <a:cs typeface="Calibri"/>
              </a:rPr>
              <a:t>a</a:t>
            </a:r>
            <a:r>
              <a:rPr lang="en-US" sz="3200" spc="19" baseline="1950" dirty="0">
                <a:cs typeface="Calibri"/>
              </a:rPr>
              <a:t> </a:t>
            </a:r>
            <a:r>
              <a:rPr lang="en-US" sz="3200" spc="4" baseline="1950" dirty="0" err="1">
                <a:cs typeface="Calibri"/>
              </a:rPr>
              <a:t>S</a:t>
            </a:r>
            <a:r>
              <a:rPr lang="en-US" sz="3200" baseline="1950" dirty="0" err="1">
                <a:cs typeface="Calibri"/>
              </a:rPr>
              <a:t>ek</a:t>
            </a:r>
            <a:r>
              <a:rPr lang="en-US" sz="3200" spc="-19" baseline="1950" dirty="0" err="1">
                <a:cs typeface="Calibri"/>
              </a:rPr>
              <a:t>r</a:t>
            </a:r>
            <a:r>
              <a:rPr lang="en-US" sz="3200" spc="-14" baseline="1950" dirty="0" err="1">
                <a:cs typeface="Calibri"/>
              </a:rPr>
              <a:t>et</a:t>
            </a:r>
            <a:r>
              <a:rPr lang="en-US" sz="3200" baseline="1950" dirty="0" err="1">
                <a:cs typeface="Calibri"/>
              </a:rPr>
              <a:t>aris</a:t>
            </a:r>
            <a:r>
              <a:rPr lang="en-US" sz="3200" spc="9"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spc="4" baseline="1950" dirty="0">
                <a:cs typeface="Calibri"/>
              </a:rPr>
              <a:t> </a:t>
            </a:r>
            <a:r>
              <a:rPr lang="en-US" sz="3200" spc="-4" baseline="1950" dirty="0" err="1">
                <a:cs typeface="Calibri"/>
              </a:rPr>
              <a:t>u</a:t>
            </a:r>
            <a:r>
              <a:rPr lang="en-US" sz="3200" spc="-14" baseline="1950" dirty="0" err="1">
                <a:cs typeface="Calibri"/>
              </a:rPr>
              <a:t>n</a:t>
            </a:r>
            <a:r>
              <a:rPr lang="en-US" sz="3200" baseline="1950" dirty="0" err="1">
                <a:cs typeface="Calibri"/>
              </a:rPr>
              <a:t>t</a:t>
            </a:r>
            <a:r>
              <a:rPr lang="en-US" sz="3200" spc="-4" baseline="1950" dirty="0" err="1">
                <a:cs typeface="Calibri"/>
              </a:rPr>
              <a:t>u</a:t>
            </a:r>
            <a:r>
              <a:rPr lang="en-US" sz="3200" baseline="1950" dirty="0" err="1">
                <a:cs typeface="Calibri"/>
              </a:rPr>
              <a:t>k</a:t>
            </a:r>
            <a:r>
              <a:rPr lang="en-US" sz="3200" spc="19" baseline="1950" dirty="0">
                <a:cs typeface="Calibri"/>
              </a:rPr>
              <a:t> </a:t>
            </a:r>
            <a:r>
              <a:rPr lang="en-US" sz="3200" spc="-4" baseline="1950" dirty="0" err="1">
                <a:cs typeface="Calibri"/>
              </a:rPr>
              <a:t>d</a:t>
            </a:r>
            <a:r>
              <a:rPr lang="en-US" sz="3200" baseline="1950" dirty="0" err="1">
                <a:cs typeface="Calibri"/>
              </a:rPr>
              <a:t>i</a:t>
            </a:r>
            <a:r>
              <a:rPr lang="en-US" sz="3200" spc="-4" baseline="1950" dirty="0" err="1">
                <a:cs typeface="Calibri"/>
              </a:rPr>
              <a:t>und</a:t>
            </a:r>
            <a:r>
              <a:rPr lang="en-US" sz="3200" baseline="1950" dirty="0" err="1">
                <a:cs typeface="Calibri"/>
              </a:rPr>
              <a:t>a</a:t>
            </a:r>
            <a:r>
              <a:rPr lang="en-US" sz="3200" spc="-4" baseline="1950" dirty="0" err="1">
                <a:cs typeface="Calibri"/>
              </a:rPr>
              <a:t>n</a:t>
            </a:r>
            <a:r>
              <a:rPr lang="en-US" sz="3200" baseline="1950" dirty="0" err="1">
                <a:cs typeface="Calibri"/>
              </a:rPr>
              <a:t>g</a:t>
            </a:r>
            <a:r>
              <a:rPr lang="en-US" sz="3200" spc="-25" baseline="1950" dirty="0" err="1">
                <a:cs typeface="Calibri"/>
              </a:rPr>
              <a:t>k</a:t>
            </a:r>
            <a:r>
              <a:rPr lang="en-US" sz="3200" baseline="1950" dirty="0" err="1">
                <a:cs typeface="Calibri"/>
              </a:rPr>
              <a:t>a</a:t>
            </a:r>
            <a:r>
              <a:rPr lang="en-US" sz="3200" spc="-4" baseline="1950" dirty="0" err="1">
                <a:cs typeface="Calibri"/>
              </a:rPr>
              <a:t>n</a:t>
            </a:r>
            <a:r>
              <a:rPr lang="en-US" sz="3200" baseline="1950" dirty="0">
                <a:cs typeface="Calibri"/>
              </a:rPr>
              <a:t>.</a:t>
            </a:r>
            <a:endParaRPr lang="en-US" sz="3200" dirty="0">
              <a:cs typeface="Calibri"/>
            </a:endParaRPr>
          </a:p>
          <a:p>
            <a:pPr marL="469900" marR="26746" indent="-457200" algn="just">
              <a:buFont typeface="Arial" panose="020B0604020202020204" pitchFamily="34" charset="0"/>
              <a:buChar char="•"/>
            </a:pPr>
            <a:r>
              <a:rPr lang="en-US" sz="3200" baseline="1950" dirty="0" err="1">
                <a:cs typeface="Calibri"/>
              </a:rPr>
              <a:t>Dalam</a:t>
            </a:r>
            <a:r>
              <a:rPr lang="en-US" sz="3200" spc="-9" baseline="1950" dirty="0">
                <a:cs typeface="Calibri"/>
              </a:rPr>
              <a:t> </a:t>
            </a:r>
            <a:r>
              <a:rPr lang="en-US" sz="3200" spc="-4" baseline="1950" dirty="0" err="1">
                <a:cs typeface="Calibri"/>
              </a:rPr>
              <a:t>h</a:t>
            </a:r>
            <a:r>
              <a:rPr lang="en-US" sz="3200" baseline="1950" dirty="0" err="1">
                <a:cs typeface="Calibri"/>
              </a:rPr>
              <a:t>al</a:t>
            </a:r>
            <a:r>
              <a:rPr lang="en-US" sz="3200" spc="9" baseline="1950" dirty="0">
                <a:cs typeface="Calibri"/>
              </a:rPr>
              <a:t> </a:t>
            </a:r>
            <a:r>
              <a:rPr lang="en-US" sz="3200" spc="-19" baseline="1950" dirty="0" err="1">
                <a:cs typeface="Calibri"/>
              </a:rPr>
              <a:t>K</a:t>
            </a:r>
            <a:r>
              <a:rPr lang="en-US" sz="3200" baseline="1950" dirty="0" err="1">
                <a:cs typeface="Calibri"/>
              </a:rPr>
              <a:t>e</a:t>
            </a:r>
            <a:r>
              <a:rPr lang="en-US" sz="3200" spc="-4" baseline="1950" dirty="0" err="1">
                <a:cs typeface="Calibri"/>
              </a:rPr>
              <a:t>p</a:t>
            </a:r>
            <a:r>
              <a:rPr lang="en-US" sz="3200" baseline="1950" dirty="0" err="1">
                <a:cs typeface="Calibri"/>
              </a:rPr>
              <a:t>ala</a:t>
            </a:r>
            <a:r>
              <a:rPr lang="en-US" sz="3200" spc="4"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spc="-4" baseline="1950" dirty="0">
                <a:cs typeface="Calibri"/>
              </a:rPr>
              <a:t> </a:t>
            </a:r>
            <a:r>
              <a:rPr lang="en-US" sz="3200" baseline="1950" dirty="0" err="1">
                <a:cs typeface="Calibri"/>
              </a:rPr>
              <a:t>ti</a:t>
            </a:r>
            <a:r>
              <a:rPr lang="en-US" sz="3200" spc="-4" baseline="1950" dirty="0" err="1">
                <a:cs typeface="Calibri"/>
              </a:rPr>
              <a:t>d</a:t>
            </a:r>
            <a:r>
              <a:rPr lang="en-US" sz="3200" baseline="1950" dirty="0" err="1">
                <a:cs typeface="Calibri"/>
              </a:rPr>
              <a:t>ak</a:t>
            </a:r>
            <a:r>
              <a:rPr lang="en-US" sz="3200" spc="19" baseline="1950" dirty="0">
                <a:cs typeface="Calibri"/>
              </a:rPr>
              <a:t> </a:t>
            </a:r>
            <a:r>
              <a:rPr lang="en-US" sz="3200" spc="-4" baseline="1950" dirty="0" err="1">
                <a:cs typeface="Calibri"/>
              </a:rPr>
              <a:t>m</a:t>
            </a:r>
            <a:r>
              <a:rPr lang="en-US" sz="3200" baseline="1950" dirty="0" err="1">
                <a:cs typeface="Calibri"/>
              </a:rPr>
              <a:t>e</a:t>
            </a:r>
            <a:r>
              <a:rPr lang="en-US" sz="3200" spc="-4" baseline="1950" dirty="0" err="1">
                <a:cs typeface="Calibri"/>
              </a:rPr>
              <a:t>n</a:t>
            </a:r>
            <a:r>
              <a:rPr lang="en-US" sz="3200" baseline="1950" dirty="0" err="1">
                <a:cs typeface="Calibri"/>
              </a:rPr>
              <a:t>a</a:t>
            </a:r>
            <a:r>
              <a:rPr lang="en-US" sz="3200" spc="-4" baseline="1950" dirty="0" err="1">
                <a:cs typeface="Calibri"/>
              </a:rPr>
              <a:t>nd</a:t>
            </a:r>
            <a:r>
              <a:rPr lang="en-US" sz="3200" spc="-9" baseline="1950" dirty="0" err="1">
                <a:cs typeface="Calibri"/>
              </a:rPr>
              <a:t>a</a:t>
            </a:r>
            <a:r>
              <a:rPr lang="en-US" sz="3200" spc="-14" baseline="1950" dirty="0" err="1">
                <a:cs typeface="Calibri"/>
              </a:rPr>
              <a:t>t</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a:t>
            </a:r>
            <a:r>
              <a:rPr lang="en-US" sz="3200" spc="-4" baseline="1950" dirty="0" err="1">
                <a:cs typeface="Calibri"/>
              </a:rPr>
              <a:t>n</a:t>
            </a:r>
            <a:r>
              <a:rPr lang="en-US" sz="3200" baseline="1950" dirty="0" err="1">
                <a:cs typeface="Calibri"/>
              </a:rPr>
              <a:t>i</a:t>
            </a:r>
            <a:r>
              <a:rPr lang="en-US" sz="3200" spc="29" baseline="1950" dirty="0">
                <a:cs typeface="Calibri"/>
              </a:rPr>
              <a:t> </a:t>
            </a:r>
            <a:r>
              <a:rPr lang="en-US" sz="3200" spc="4" baseline="1950" dirty="0" err="1">
                <a:cs typeface="Calibri"/>
              </a:rPr>
              <a:t>R</a:t>
            </a:r>
            <a:r>
              <a:rPr lang="en-US" sz="3200" baseline="1950" dirty="0" err="1">
                <a:cs typeface="Calibri"/>
              </a:rPr>
              <a:t>a</a:t>
            </a:r>
            <a:r>
              <a:rPr lang="en-US" sz="3200" spc="-4" baseline="1950" dirty="0" err="1">
                <a:cs typeface="Calibri"/>
              </a:rPr>
              <a:t>n</a:t>
            </a:r>
            <a:r>
              <a:rPr lang="en-US" sz="3200" spc="-14" baseline="1950" dirty="0" err="1">
                <a:cs typeface="Calibri"/>
              </a:rPr>
              <a:t>c</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an</a:t>
            </a:r>
            <a:r>
              <a:rPr lang="en-US" sz="3200" spc="14" baseline="1950" dirty="0">
                <a:cs typeface="Calibri"/>
              </a:rPr>
              <a:t> </a:t>
            </a: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spc="-19" baseline="1950" dirty="0" err="1">
                <a:cs typeface="Calibri"/>
              </a:rPr>
              <a:t>r</a:t>
            </a:r>
            <a:r>
              <a:rPr lang="en-US" sz="3200" baseline="1950" dirty="0" err="1">
                <a:cs typeface="Calibri"/>
              </a:rPr>
              <a:t>an</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baseline="1950" dirty="0">
                <a:cs typeface="Calibri"/>
              </a:rPr>
              <a:t>,</a:t>
            </a:r>
            <a:r>
              <a:rPr lang="en-US" sz="3200" dirty="0">
                <a:cs typeface="Calibri"/>
              </a:rPr>
              <a:t> </a:t>
            </a:r>
            <a:r>
              <a:rPr lang="en-US" sz="3200" spc="4" baseline="1950" dirty="0" err="1">
                <a:cs typeface="Calibri"/>
              </a:rPr>
              <a:t>R</a:t>
            </a:r>
            <a:r>
              <a:rPr lang="en-US" sz="3200" baseline="1950" dirty="0" err="1">
                <a:cs typeface="Calibri"/>
              </a:rPr>
              <a:t>a</a:t>
            </a:r>
            <a:r>
              <a:rPr lang="en-US" sz="3200" spc="-4" baseline="1950" dirty="0" err="1">
                <a:cs typeface="Calibri"/>
              </a:rPr>
              <a:t>n</a:t>
            </a:r>
            <a:r>
              <a:rPr lang="en-US" sz="3200" spc="-14" baseline="1950" dirty="0" err="1">
                <a:cs typeface="Calibri"/>
              </a:rPr>
              <a:t>c</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an</a:t>
            </a:r>
            <a:r>
              <a:rPr lang="en-US" sz="3200" spc="14" baseline="1950" dirty="0">
                <a:cs typeface="Calibri"/>
              </a:rPr>
              <a:t> </a:t>
            </a: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spc="-19" baseline="1950" dirty="0" err="1">
                <a:cs typeface="Calibri"/>
              </a:rPr>
              <a:t>r</a:t>
            </a:r>
            <a:r>
              <a:rPr lang="en-US" sz="3200" baseline="1950" dirty="0" err="1">
                <a:cs typeface="Calibri"/>
              </a:rPr>
              <a:t>an</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spc="-4" baseline="1950" dirty="0">
                <a:cs typeface="Calibri"/>
              </a:rPr>
              <a:t> </a:t>
            </a:r>
            <a:r>
              <a:rPr lang="en-US" sz="3200" spc="-14" baseline="1950" dirty="0" err="1">
                <a:cs typeface="Calibri"/>
              </a:rPr>
              <a:t>t</a:t>
            </a:r>
            <a:r>
              <a:rPr lang="en-US" sz="3200" baseline="1950" dirty="0" err="1">
                <a:cs typeface="Calibri"/>
              </a:rPr>
              <a:t>e</a:t>
            </a:r>
            <a:r>
              <a:rPr lang="en-US" sz="3200" spc="-19" baseline="1950" dirty="0" err="1">
                <a:cs typeface="Calibri"/>
              </a:rPr>
              <a:t>r</a:t>
            </a:r>
            <a:r>
              <a:rPr lang="en-US" sz="3200" spc="4" baseline="1950" dirty="0" err="1">
                <a:cs typeface="Calibri"/>
              </a:rPr>
              <a:t>s</a:t>
            </a:r>
            <a:r>
              <a:rPr lang="en-US" sz="3200" baseline="1950" dirty="0" err="1">
                <a:cs typeface="Calibri"/>
              </a:rPr>
              <a:t>e</a:t>
            </a:r>
            <a:r>
              <a:rPr lang="en-US" sz="3200" spc="-4" baseline="1950" dirty="0" err="1">
                <a:cs typeface="Calibri"/>
              </a:rPr>
              <a:t>bu</a:t>
            </a:r>
            <a:r>
              <a:rPr lang="en-US" sz="3200" baseline="1950" dirty="0" err="1">
                <a:cs typeface="Calibri"/>
              </a:rPr>
              <a:t>t</a:t>
            </a:r>
            <a:r>
              <a:rPr lang="en-US" sz="3200" spc="24" baseline="1950" dirty="0">
                <a:cs typeface="Calibri"/>
              </a:rPr>
              <a:t> </a:t>
            </a:r>
            <a:r>
              <a:rPr lang="en-US" sz="3200" spc="-4" baseline="1950" dirty="0" err="1">
                <a:cs typeface="Calibri"/>
              </a:rPr>
              <a:t>w</a:t>
            </a:r>
            <a:r>
              <a:rPr lang="en-US" sz="3200" baseline="1950" dirty="0" err="1">
                <a:cs typeface="Calibri"/>
              </a:rPr>
              <a:t>ajib</a:t>
            </a:r>
            <a:r>
              <a:rPr lang="en-US" sz="3200" spc="-9" baseline="1950" dirty="0">
                <a:cs typeface="Calibri"/>
              </a:rPr>
              <a:t> </a:t>
            </a:r>
            <a:r>
              <a:rPr lang="en-US" sz="3200" spc="-4" baseline="1950" dirty="0" err="1">
                <a:cs typeface="Calibri"/>
              </a:rPr>
              <a:t>d</a:t>
            </a:r>
            <a:r>
              <a:rPr lang="en-US" sz="3200" baseline="1950" dirty="0" err="1">
                <a:cs typeface="Calibri"/>
              </a:rPr>
              <a:t>i</a:t>
            </a:r>
            <a:r>
              <a:rPr lang="en-US" sz="3200" spc="-4" baseline="1950" dirty="0" err="1">
                <a:cs typeface="Calibri"/>
              </a:rPr>
              <a:t>und</a:t>
            </a:r>
            <a:r>
              <a:rPr lang="en-US" sz="3200" baseline="1950" dirty="0" err="1">
                <a:cs typeface="Calibri"/>
              </a:rPr>
              <a:t>a</a:t>
            </a:r>
            <a:r>
              <a:rPr lang="en-US" sz="3200" spc="-4" baseline="1950" dirty="0" err="1">
                <a:cs typeface="Calibri"/>
              </a:rPr>
              <a:t>n</a:t>
            </a:r>
            <a:r>
              <a:rPr lang="en-US" sz="3200" baseline="1950" dirty="0" err="1">
                <a:cs typeface="Calibri"/>
              </a:rPr>
              <a:t>g</a:t>
            </a:r>
            <a:r>
              <a:rPr lang="en-US" sz="3200" spc="-25" baseline="1950" dirty="0" err="1">
                <a:cs typeface="Calibri"/>
              </a:rPr>
              <a:t>k</a:t>
            </a:r>
            <a:r>
              <a:rPr lang="en-US" sz="3200" baseline="1950" dirty="0" err="1">
                <a:cs typeface="Calibri"/>
              </a:rPr>
              <a:t>an</a:t>
            </a:r>
            <a:r>
              <a:rPr lang="en-US" sz="3200" spc="34" baseline="1950" dirty="0">
                <a:cs typeface="Calibri"/>
              </a:rPr>
              <a:t> </a:t>
            </a:r>
            <a:r>
              <a:rPr lang="en-US" sz="3200" spc="-4" baseline="1950" dirty="0" err="1">
                <a:cs typeface="Calibri"/>
              </a:rPr>
              <a:t>d</a:t>
            </a:r>
            <a:r>
              <a:rPr lang="en-US" sz="3200" baseline="1950" dirty="0" err="1">
                <a:cs typeface="Calibri"/>
              </a:rPr>
              <a:t>alam</a:t>
            </a:r>
            <a:r>
              <a:rPr lang="en-US" sz="3200" spc="-9" baseline="1950" dirty="0">
                <a:cs typeface="Calibri"/>
              </a:rPr>
              <a:t> </a:t>
            </a:r>
            <a:r>
              <a:rPr lang="en-US" sz="3200" baseline="1950" dirty="0" err="1">
                <a:cs typeface="Calibri"/>
              </a:rPr>
              <a:t>Le</a:t>
            </a:r>
            <a:r>
              <a:rPr lang="en-US" sz="3200" spc="-4" baseline="1950" dirty="0" err="1">
                <a:cs typeface="Calibri"/>
              </a:rPr>
              <a:t>mb</a:t>
            </a:r>
            <a:r>
              <a:rPr lang="en-US" sz="3200" baseline="1950" dirty="0" err="1">
                <a:cs typeface="Calibri"/>
              </a:rPr>
              <a:t>a</a:t>
            </a:r>
            <a:r>
              <a:rPr lang="en-US" sz="3200" spc="-19" baseline="1950" dirty="0" err="1">
                <a:cs typeface="Calibri"/>
              </a:rPr>
              <a:t>r</a:t>
            </a:r>
            <a:r>
              <a:rPr lang="en-US" sz="3200" baseline="1950" dirty="0" err="1">
                <a:cs typeface="Calibri"/>
              </a:rPr>
              <a:t>an</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spc="4" baseline="1950" dirty="0">
                <a:cs typeface="Calibri"/>
              </a:rPr>
              <a:t> </a:t>
            </a:r>
            <a:r>
              <a:rPr lang="en-US" sz="3200" spc="-4" baseline="1950" dirty="0">
                <a:cs typeface="Calibri"/>
              </a:rPr>
              <a:t>d</a:t>
            </a:r>
            <a:r>
              <a:rPr lang="en-US" sz="3200" baseline="1950" dirty="0">
                <a:cs typeface="Calibri"/>
              </a:rPr>
              <a:t>an</a:t>
            </a:r>
            <a:r>
              <a:rPr lang="en-US" sz="3200" dirty="0">
                <a:cs typeface="Calibri"/>
              </a:rPr>
              <a:t> </a:t>
            </a:r>
            <a:r>
              <a:rPr lang="en-US" sz="3200" spc="4" baseline="1950" dirty="0" err="1">
                <a:cs typeface="Calibri"/>
              </a:rPr>
              <a:t>s</a:t>
            </a:r>
            <a:r>
              <a:rPr lang="en-US" sz="3200" baseline="1950" dirty="0" err="1">
                <a:cs typeface="Calibri"/>
              </a:rPr>
              <a:t>ah</a:t>
            </a:r>
            <a:r>
              <a:rPr lang="en-US" sz="3200" baseline="1950" dirty="0">
                <a:cs typeface="Calibri"/>
              </a:rPr>
              <a:t> </a:t>
            </a:r>
            <a:r>
              <a:rPr lang="en-US" sz="3200" spc="-4" baseline="1950" dirty="0" err="1">
                <a:cs typeface="Calibri"/>
              </a:rPr>
              <a:t>m</a:t>
            </a:r>
            <a:r>
              <a:rPr lang="en-US" sz="3200" baseline="1950" dirty="0" err="1">
                <a:cs typeface="Calibri"/>
              </a:rPr>
              <a:t>e</a:t>
            </a:r>
            <a:r>
              <a:rPr lang="en-US" sz="3200" spc="-4" baseline="1950" dirty="0" err="1">
                <a:cs typeface="Calibri"/>
              </a:rPr>
              <a:t>n</a:t>
            </a:r>
            <a:r>
              <a:rPr lang="en-US" sz="3200" baseline="1950" dirty="0" err="1">
                <a:cs typeface="Calibri"/>
              </a:rPr>
              <a:t>ja</a:t>
            </a:r>
            <a:r>
              <a:rPr lang="en-US" sz="3200" spc="-4" baseline="1950" dirty="0" err="1">
                <a:cs typeface="Calibri"/>
              </a:rPr>
              <a:t>d</a:t>
            </a:r>
            <a:r>
              <a:rPr lang="en-US" sz="3200" baseline="1950" dirty="0" err="1">
                <a:cs typeface="Calibri"/>
              </a:rPr>
              <a:t>i</a:t>
            </a:r>
            <a:r>
              <a:rPr lang="en-US" sz="3200" spc="9" baseline="1950" dirty="0">
                <a:cs typeface="Calibri"/>
              </a:rPr>
              <a:t> </a:t>
            </a: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spc="-19" baseline="1950" dirty="0" err="1">
                <a:cs typeface="Calibri"/>
              </a:rPr>
              <a:t>r</a:t>
            </a:r>
            <a:r>
              <a:rPr lang="en-US" sz="3200" baseline="1950" dirty="0" err="1">
                <a:cs typeface="Calibri"/>
              </a:rPr>
              <a:t>an</a:t>
            </a:r>
            <a:r>
              <a:rPr lang="en-US" sz="3200" spc="4"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baseline="1950" dirty="0">
                <a:cs typeface="Calibri"/>
              </a:rPr>
              <a:t>.</a:t>
            </a:r>
            <a:endParaRPr lang="en-US" sz="3200" dirty="0">
              <a:cs typeface="Calibri"/>
            </a:endParaRPr>
          </a:p>
          <a:p>
            <a:pPr marL="469900" marR="26746" indent="-457200" algn="just">
              <a:buFont typeface="Arial" panose="020B0604020202020204" pitchFamily="34" charset="0"/>
              <a:buChar char="•"/>
            </a:pP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spc="-19" baseline="1950" dirty="0" err="1">
                <a:cs typeface="Calibri"/>
              </a:rPr>
              <a:t>r</a:t>
            </a:r>
            <a:r>
              <a:rPr lang="en-US" sz="3200" baseline="1950" dirty="0" err="1">
                <a:cs typeface="Calibri"/>
              </a:rPr>
              <a:t>an</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spc="-4" baseline="1950" dirty="0">
                <a:cs typeface="Calibri"/>
              </a:rPr>
              <a:t> </a:t>
            </a:r>
            <a:r>
              <a:rPr lang="en-US" sz="3200" spc="-4" baseline="1950" dirty="0" err="1">
                <a:cs typeface="Calibri"/>
              </a:rPr>
              <a:t>d</a:t>
            </a:r>
            <a:r>
              <a:rPr lang="en-US" sz="3200" baseline="1950" dirty="0" err="1">
                <a:cs typeface="Calibri"/>
              </a:rPr>
              <a:t>i</a:t>
            </a:r>
            <a:r>
              <a:rPr lang="en-US" sz="3200" spc="-29" baseline="1950" dirty="0" err="1">
                <a:cs typeface="Calibri"/>
              </a:rPr>
              <a:t>n</a:t>
            </a:r>
            <a:r>
              <a:rPr lang="en-US" sz="3200" spc="-19" baseline="1950" dirty="0" err="1">
                <a:cs typeface="Calibri"/>
              </a:rPr>
              <a:t>y</a:t>
            </a:r>
            <a:r>
              <a:rPr lang="en-US" sz="3200" spc="-9" baseline="1950" dirty="0" err="1">
                <a:cs typeface="Calibri"/>
              </a:rPr>
              <a:t>a</a:t>
            </a:r>
            <a:r>
              <a:rPr lang="en-US" sz="3200" spc="-14" baseline="1950" dirty="0" err="1">
                <a:cs typeface="Calibri"/>
              </a:rPr>
              <a:t>t</a:t>
            </a:r>
            <a:r>
              <a:rPr lang="en-US" sz="3200" baseline="1950" dirty="0" err="1">
                <a:cs typeface="Calibri"/>
              </a:rPr>
              <a:t>a</a:t>
            </a:r>
            <a:r>
              <a:rPr lang="en-US" sz="3200" spc="-25" baseline="1950" dirty="0" err="1">
                <a:cs typeface="Calibri"/>
              </a:rPr>
              <a:t>k</a:t>
            </a:r>
            <a:r>
              <a:rPr lang="en-US" sz="3200" baseline="1950" dirty="0" err="1">
                <a:cs typeface="Calibri"/>
              </a:rPr>
              <a:t>an</a:t>
            </a:r>
            <a:r>
              <a:rPr lang="en-US" sz="3200" spc="24" baseline="1950" dirty="0">
                <a:cs typeface="Calibri"/>
              </a:rPr>
              <a:t> </a:t>
            </a:r>
            <a:r>
              <a:rPr lang="en-US" sz="3200" spc="-4" baseline="1950" dirty="0" err="1">
                <a:cs typeface="Calibri"/>
              </a:rPr>
              <a:t>mu</a:t>
            </a:r>
            <a:r>
              <a:rPr lang="en-US" sz="3200" baseline="1950" dirty="0" err="1">
                <a:cs typeface="Calibri"/>
              </a:rPr>
              <a:t>lai</a:t>
            </a:r>
            <a:r>
              <a:rPr lang="en-US" sz="3200" spc="9" baseline="1950" dirty="0">
                <a:cs typeface="Calibri"/>
              </a:rPr>
              <a:t> </a:t>
            </a:r>
            <a:r>
              <a:rPr lang="en-US" sz="3200" spc="-4" baseline="1950" dirty="0" err="1">
                <a:cs typeface="Calibri"/>
              </a:rPr>
              <a:t>b</a:t>
            </a:r>
            <a:r>
              <a:rPr lang="en-US" sz="3200" baseline="1950" dirty="0" err="1">
                <a:cs typeface="Calibri"/>
              </a:rPr>
              <a:t>erla</a:t>
            </a:r>
            <a:r>
              <a:rPr lang="en-US" sz="3200" spc="-14" baseline="1950" dirty="0" err="1">
                <a:cs typeface="Calibri"/>
              </a:rPr>
              <a:t>k</a:t>
            </a:r>
            <a:r>
              <a:rPr lang="en-US" sz="3200" baseline="1950" dirty="0" err="1">
                <a:cs typeface="Calibri"/>
              </a:rPr>
              <a:t>u</a:t>
            </a:r>
            <a:r>
              <a:rPr lang="en-US" sz="3200" spc="-4" baseline="1950" dirty="0">
                <a:cs typeface="Calibri"/>
              </a:rPr>
              <a:t> d</a:t>
            </a:r>
            <a:r>
              <a:rPr lang="en-US" sz="3200" baseline="1950" dirty="0">
                <a:cs typeface="Calibri"/>
              </a:rPr>
              <a:t>an</a:t>
            </a:r>
            <a:r>
              <a:rPr lang="en-US" sz="3200" spc="14" baseline="1950" dirty="0">
                <a:cs typeface="Calibri"/>
              </a:rPr>
              <a:t> </a:t>
            </a:r>
            <a:r>
              <a:rPr lang="en-US" sz="3200" spc="-4" baseline="1950" dirty="0" err="1">
                <a:cs typeface="Calibri"/>
              </a:rPr>
              <a:t>m</a:t>
            </a:r>
            <a:r>
              <a:rPr lang="en-US" sz="3200" baseline="1950" dirty="0" err="1">
                <a:cs typeface="Calibri"/>
              </a:rPr>
              <a:t>e</a:t>
            </a:r>
            <a:r>
              <a:rPr lang="en-US" sz="3200" spc="-4" baseline="1950" dirty="0" err="1">
                <a:cs typeface="Calibri"/>
              </a:rPr>
              <a:t>mpu</a:t>
            </a:r>
            <a:r>
              <a:rPr lang="en-US" sz="3200" spc="-29" baseline="1950" dirty="0" err="1">
                <a:cs typeface="Calibri"/>
              </a:rPr>
              <a:t>n</a:t>
            </a:r>
            <a:r>
              <a:rPr lang="en-US" sz="3200" spc="-19" baseline="1950" dirty="0" err="1">
                <a:cs typeface="Calibri"/>
              </a:rPr>
              <a:t>y</a:t>
            </a:r>
            <a:r>
              <a:rPr lang="en-US" sz="3200" baseline="1950" dirty="0" err="1">
                <a:cs typeface="Calibri"/>
              </a:rPr>
              <a:t>ai</a:t>
            </a:r>
            <a:r>
              <a:rPr lang="en-US" sz="3200" spc="9" baseline="1950" dirty="0">
                <a:cs typeface="Calibri"/>
              </a:rPr>
              <a:t> </a:t>
            </a:r>
            <a:r>
              <a:rPr lang="en-US" sz="3200" spc="-50" baseline="1950" dirty="0" err="1">
                <a:cs typeface="Calibri"/>
              </a:rPr>
              <a:t>k</a:t>
            </a:r>
            <a:r>
              <a:rPr lang="en-US" sz="3200" baseline="1950" dirty="0" err="1">
                <a:cs typeface="Calibri"/>
              </a:rPr>
              <a:t>e</a:t>
            </a:r>
            <a:r>
              <a:rPr lang="en-US" sz="3200" spc="-14" baseline="1950" dirty="0" err="1">
                <a:cs typeface="Calibri"/>
              </a:rPr>
              <a:t>k</a:t>
            </a:r>
            <a:r>
              <a:rPr lang="en-US" sz="3200" spc="-4" baseline="1950" dirty="0" err="1">
                <a:cs typeface="Calibri"/>
              </a:rPr>
              <a:t>u</a:t>
            </a:r>
            <a:r>
              <a:rPr lang="en-US" sz="3200" spc="-9" baseline="1950" dirty="0" err="1">
                <a:cs typeface="Calibri"/>
              </a:rPr>
              <a:t>a</a:t>
            </a:r>
            <a:r>
              <a:rPr lang="en-US" sz="3200" spc="-14" baseline="1950" dirty="0" err="1">
                <a:cs typeface="Calibri"/>
              </a:rPr>
              <a:t>t</a:t>
            </a:r>
            <a:r>
              <a:rPr lang="en-US" sz="3200" baseline="1950" dirty="0" err="1">
                <a:cs typeface="Calibri"/>
              </a:rPr>
              <a:t>an</a:t>
            </a:r>
            <a:r>
              <a:rPr lang="en-US" sz="3200" spc="14" baseline="1950" dirty="0">
                <a:cs typeface="Calibri"/>
              </a:rPr>
              <a:t> </a:t>
            </a:r>
            <a:r>
              <a:rPr lang="en-US" sz="3200" spc="-4" baseline="1950" dirty="0" err="1">
                <a:cs typeface="Calibri"/>
              </a:rPr>
              <a:t>hu</a:t>
            </a:r>
            <a:r>
              <a:rPr lang="en-US" sz="3200" spc="-14" baseline="1950" dirty="0" err="1">
                <a:cs typeface="Calibri"/>
              </a:rPr>
              <a:t>k</a:t>
            </a:r>
            <a:r>
              <a:rPr lang="en-US" sz="3200" spc="-4" baseline="1950" dirty="0" err="1">
                <a:cs typeface="Calibri"/>
              </a:rPr>
              <a:t>u</a:t>
            </a:r>
            <a:r>
              <a:rPr lang="en-US" sz="3200" baseline="1950" dirty="0" err="1">
                <a:cs typeface="Calibri"/>
              </a:rPr>
              <a:t>m</a:t>
            </a:r>
            <a:r>
              <a:rPr lang="en-US" sz="3200" baseline="1950" dirty="0">
                <a:cs typeface="Calibri"/>
              </a:rPr>
              <a:t> </a:t>
            </a:r>
            <a:r>
              <a:rPr lang="en-US" sz="3200" spc="-19" baseline="1950" dirty="0">
                <a:cs typeface="Calibri"/>
              </a:rPr>
              <a:t>y</a:t>
            </a:r>
            <a:r>
              <a:rPr lang="en-US" sz="3200" baseline="1950" dirty="0">
                <a:cs typeface="Calibri"/>
              </a:rPr>
              <a:t>a</a:t>
            </a:r>
            <a:r>
              <a:rPr lang="en-US" sz="3200" spc="-4" baseline="1950" dirty="0">
                <a:cs typeface="Calibri"/>
              </a:rPr>
              <a:t>n</a:t>
            </a:r>
            <a:r>
              <a:rPr lang="en-US" sz="3200" baseline="1950" dirty="0">
                <a:cs typeface="Calibri"/>
              </a:rPr>
              <a:t>g</a:t>
            </a:r>
            <a:r>
              <a:rPr lang="en-US" sz="3200" dirty="0">
                <a:cs typeface="Calibri"/>
              </a:rPr>
              <a:t> </a:t>
            </a:r>
            <a:r>
              <a:rPr lang="en-US" sz="3200" spc="-4" baseline="1950" dirty="0" err="1">
                <a:cs typeface="Calibri"/>
              </a:rPr>
              <a:t>m</a:t>
            </a:r>
            <a:r>
              <a:rPr lang="en-US" sz="3200" baseline="1950" dirty="0" err="1">
                <a:cs typeface="Calibri"/>
              </a:rPr>
              <a:t>e</a:t>
            </a:r>
            <a:r>
              <a:rPr lang="en-US" sz="3200" spc="-4" baseline="1950" dirty="0" err="1">
                <a:cs typeface="Calibri"/>
              </a:rPr>
              <a:t>n</a:t>
            </a:r>
            <a:r>
              <a:rPr lang="en-US" sz="3200" baseline="1950" dirty="0" err="1">
                <a:cs typeface="Calibri"/>
              </a:rPr>
              <a:t>gi</a:t>
            </a:r>
            <a:r>
              <a:rPr lang="en-US" sz="3200" spc="-25" baseline="1950" dirty="0" err="1">
                <a:cs typeface="Calibri"/>
              </a:rPr>
              <a:t>k</a:t>
            </a:r>
            <a:r>
              <a:rPr lang="en-US" sz="3200" spc="-9" baseline="1950" dirty="0" err="1">
                <a:cs typeface="Calibri"/>
              </a:rPr>
              <a:t>a</a:t>
            </a:r>
            <a:r>
              <a:rPr lang="en-US" sz="3200" baseline="1950" dirty="0" err="1">
                <a:cs typeface="Calibri"/>
              </a:rPr>
              <a:t>t</a:t>
            </a:r>
            <a:r>
              <a:rPr lang="en-US" sz="3200" spc="19" baseline="1950" dirty="0">
                <a:cs typeface="Calibri"/>
              </a:rPr>
              <a:t> </a:t>
            </a:r>
            <a:r>
              <a:rPr lang="en-US" sz="3200" spc="4" baseline="1950" dirty="0" err="1">
                <a:cs typeface="Calibri"/>
              </a:rPr>
              <a:t>s</a:t>
            </a:r>
            <a:r>
              <a:rPr lang="en-US" sz="3200" baseline="1950" dirty="0" err="1">
                <a:cs typeface="Calibri"/>
              </a:rPr>
              <a:t>ejak</a:t>
            </a:r>
            <a:r>
              <a:rPr lang="en-US" sz="3200" spc="-4" baseline="1950" dirty="0">
                <a:cs typeface="Calibri"/>
              </a:rPr>
              <a:t> </a:t>
            </a:r>
            <a:r>
              <a:rPr lang="en-US" sz="3200" spc="-4" baseline="1950" dirty="0" err="1">
                <a:cs typeface="Calibri"/>
              </a:rPr>
              <a:t>d</a:t>
            </a:r>
            <a:r>
              <a:rPr lang="en-US" sz="3200" baseline="1950" dirty="0" err="1">
                <a:cs typeface="Calibri"/>
              </a:rPr>
              <a:t>i</a:t>
            </a:r>
            <a:r>
              <a:rPr lang="en-US" sz="3200" spc="-4" baseline="1950" dirty="0" err="1">
                <a:cs typeface="Calibri"/>
              </a:rPr>
              <a:t>und</a:t>
            </a:r>
            <a:r>
              <a:rPr lang="en-US" sz="3200" baseline="1950" dirty="0" err="1">
                <a:cs typeface="Calibri"/>
              </a:rPr>
              <a:t>a</a:t>
            </a:r>
            <a:r>
              <a:rPr lang="en-US" sz="3200" spc="-4" baseline="1950" dirty="0" err="1">
                <a:cs typeface="Calibri"/>
              </a:rPr>
              <a:t>n</a:t>
            </a:r>
            <a:r>
              <a:rPr lang="en-US" sz="3200" baseline="1950" dirty="0" err="1">
                <a:cs typeface="Calibri"/>
              </a:rPr>
              <a:t>g</a:t>
            </a:r>
            <a:r>
              <a:rPr lang="en-US" sz="3200" spc="-25" baseline="1950" dirty="0" err="1">
                <a:cs typeface="Calibri"/>
              </a:rPr>
              <a:t>k</a:t>
            </a:r>
            <a:r>
              <a:rPr lang="en-US" sz="3200" baseline="1950" dirty="0" err="1">
                <a:cs typeface="Calibri"/>
              </a:rPr>
              <a:t>an</a:t>
            </a:r>
            <a:r>
              <a:rPr lang="en-US" sz="3200" baseline="1950" dirty="0">
                <a:cs typeface="Calibri"/>
              </a:rPr>
              <a:t>.</a:t>
            </a:r>
            <a:endParaRPr lang="en-US" sz="3200" dirty="0">
              <a:cs typeface="Calibri"/>
            </a:endParaRPr>
          </a:p>
        </p:txBody>
      </p:sp>
      <p:sp>
        <p:nvSpPr>
          <p:cNvPr id="11" name="TextBox 10">
            <a:extLst>
              <a:ext uri="{FF2B5EF4-FFF2-40B4-BE49-F238E27FC236}">
                <a16:creationId xmlns:a16="http://schemas.microsoft.com/office/drawing/2014/main" xmlns="" id="{9C51D219-F231-0840-A649-C51C207FAF1B}"/>
              </a:ext>
            </a:extLst>
          </p:cNvPr>
          <p:cNvSpPr txBox="1"/>
          <p:nvPr/>
        </p:nvSpPr>
        <p:spPr>
          <a:xfrm>
            <a:off x="2675103" y="1445583"/>
            <a:ext cx="4831779" cy="461665"/>
          </a:xfrm>
          <a:prstGeom prst="rect">
            <a:avLst/>
          </a:prstGeom>
          <a:noFill/>
        </p:spPr>
        <p:txBody>
          <a:bodyPr wrap="square" rtlCol="0">
            <a:spAutoFit/>
          </a:bodyPr>
          <a:lstStyle/>
          <a:p>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Penetapan</a:t>
            </a:r>
            <a:r>
              <a:rPr lang="en-US" sz="2400" b="1" dirty="0">
                <a:solidFill>
                  <a:schemeClr val="tx2"/>
                </a:solidFill>
                <a:latin typeface="Domine" panose="02040503040403060204" pitchFamily="18" charset="0"/>
                <a:ea typeface="Nunito Bold" charset="0"/>
                <a:cs typeface="Abhaya Libre Medium" panose="02000603000000000000" pitchFamily="2" charset="77"/>
              </a:rPr>
              <a:t> &amp;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Pengundangan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12" name="TextBox 11">
            <a:extLst>
              <a:ext uri="{FF2B5EF4-FFF2-40B4-BE49-F238E27FC236}">
                <a16:creationId xmlns:a16="http://schemas.microsoft.com/office/drawing/2014/main" xmlns="" id="{85466362-2756-9741-8C0C-026417C1D137}"/>
              </a:ext>
            </a:extLst>
          </p:cNvPr>
          <p:cNvSpPr txBox="1"/>
          <p:nvPr/>
        </p:nvSpPr>
        <p:spPr>
          <a:xfrm>
            <a:off x="550862" y="179232"/>
            <a:ext cx="11090275" cy="1015663"/>
          </a:xfrm>
          <a:prstGeom prst="rect">
            <a:avLst/>
          </a:prstGeom>
          <a:noFill/>
        </p:spPr>
        <p:txBody>
          <a:bodyPr wrap="square" rtlCol="0">
            <a:spAutoFit/>
          </a:bodyPr>
          <a:lstStyle/>
          <a:p>
            <a:pPr algn="ctr"/>
            <a:r>
              <a:rPr lang="en-US" sz="3600" b="1" dirty="0" err="1">
                <a:solidFill>
                  <a:schemeClr val="tx2"/>
                </a:solidFill>
                <a:latin typeface="Domine" panose="02040503040403060204" pitchFamily="18" charset="0"/>
                <a:ea typeface="Nunito Bold" charset="0"/>
                <a:cs typeface="Arima Madurai Semi" pitchFamily="2" charset="77"/>
              </a:rPr>
              <a:t>Tahapan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Penyusunan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Peraturan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Desa</a:t>
            </a:r>
            <a:endParaRPr lang="en-US" sz="3600" b="1" dirty="0">
              <a:solidFill>
                <a:schemeClr val="tx2"/>
              </a:solidFill>
              <a:latin typeface="Domine" panose="02040503040403060204" pitchFamily="18" charset="0"/>
              <a:ea typeface="Nunito Bold" charset="0"/>
              <a:cs typeface="Arima Madurai Semi" pitchFamily="2" charset="77"/>
            </a:endParaRPr>
          </a:p>
          <a:p>
            <a:pPr algn="ctr"/>
            <a:r>
              <a:rPr lang="en-US" sz="2400" b="1" dirty="0" err="1">
                <a:solidFill>
                  <a:schemeClr val="tx2"/>
                </a:solidFill>
                <a:latin typeface="Domine" panose="02040503040403060204" pitchFamily="18" charset="0"/>
                <a:ea typeface="Nunito Bold" charset="0"/>
                <a:cs typeface="Arima Madurai Semi" pitchFamily="2" charset="77"/>
              </a:rPr>
              <a:t>Permendagri</a:t>
            </a:r>
            <a:r>
              <a:rPr lang="en-US" sz="2400" b="1" dirty="0">
                <a:solidFill>
                  <a:schemeClr val="tx2"/>
                </a:solidFill>
                <a:latin typeface="Domine" panose="02040503040403060204" pitchFamily="18" charset="0"/>
                <a:ea typeface="Nunito Bold" charset="0"/>
                <a:cs typeface="Arima Madurai Semi" pitchFamily="2" charset="77"/>
              </a:rPr>
              <a:t> </a:t>
            </a:r>
            <a:r>
              <a:rPr lang="en-US" sz="2400" b="1" dirty="0" err="1">
                <a:solidFill>
                  <a:schemeClr val="tx2"/>
                </a:solidFill>
                <a:latin typeface="Domine" panose="02040503040403060204" pitchFamily="18" charset="0"/>
                <a:ea typeface="Nunito Bold" charset="0"/>
                <a:cs typeface="Arima Madurai Semi" pitchFamily="2" charset="77"/>
              </a:rPr>
              <a:t>nomor</a:t>
            </a:r>
            <a:r>
              <a:rPr lang="en-US" sz="2400" b="1" dirty="0">
                <a:solidFill>
                  <a:schemeClr val="tx2"/>
                </a:solidFill>
                <a:latin typeface="Domine" panose="02040503040403060204" pitchFamily="18" charset="0"/>
                <a:ea typeface="Nunito Bold" charset="0"/>
                <a:cs typeface="Arima Madurai Semi" pitchFamily="2" charset="77"/>
              </a:rPr>
              <a:t> 111 </a:t>
            </a:r>
            <a:r>
              <a:rPr lang="en-US" sz="2400" b="1" dirty="0" err="1">
                <a:solidFill>
                  <a:schemeClr val="tx2"/>
                </a:solidFill>
                <a:latin typeface="Domine" panose="02040503040403060204" pitchFamily="18" charset="0"/>
                <a:ea typeface="Nunito Bold" charset="0"/>
                <a:cs typeface="Arima Madurai Semi" pitchFamily="2" charset="77"/>
              </a:rPr>
              <a:t>tahun</a:t>
            </a:r>
            <a:r>
              <a:rPr lang="en-US" sz="2400" b="1" dirty="0">
                <a:solidFill>
                  <a:schemeClr val="tx2"/>
                </a:solidFill>
                <a:latin typeface="Domine" panose="02040503040403060204" pitchFamily="18" charset="0"/>
                <a:ea typeface="Nunito Bold" charset="0"/>
                <a:cs typeface="Arima Madurai Semi" pitchFamily="2" charset="77"/>
              </a:rPr>
              <a:t>  2014</a:t>
            </a:r>
          </a:p>
        </p:txBody>
      </p:sp>
      <p:pic>
        <p:nvPicPr>
          <p:cNvPr id="16" name="Picture Placeholder 6">
            <a:extLst>
              <a:ext uri="{FF2B5EF4-FFF2-40B4-BE49-F238E27FC236}">
                <a16:creationId xmlns:a16="http://schemas.microsoft.com/office/drawing/2014/main" xmlns="" id="{6E67A88D-5283-4DD4-AAD4-FF5B6DD43222}"/>
              </a:ext>
            </a:extLst>
          </p:cNvPr>
          <p:cNvPicPr>
            <a:picLocks noChangeAspect="1"/>
          </p:cNvPicPr>
          <p:nvPr/>
        </p:nvPicPr>
        <p:blipFill>
          <a:blip r:embed="rId3"/>
          <a:stretch>
            <a:fillRect/>
          </a:stretch>
        </p:blipFill>
        <p:spPr>
          <a:xfrm>
            <a:off x="11123773" y="5963791"/>
            <a:ext cx="1034727" cy="886365"/>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17" name="object 14">
            <a:extLst>
              <a:ext uri="{FF2B5EF4-FFF2-40B4-BE49-F238E27FC236}">
                <a16:creationId xmlns:a16="http://schemas.microsoft.com/office/drawing/2014/main" xmlns="" id="{C7113B32-6819-4E2A-B684-9859AE2FAA1F}"/>
              </a:ext>
            </a:extLst>
          </p:cNvPr>
          <p:cNvSpPr/>
          <p:nvPr/>
        </p:nvSpPr>
        <p:spPr>
          <a:xfrm>
            <a:off x="1930486" y="1447402"/>
            <a:ext cx="704088" cy="708659"/>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val="278704317"/>
      </p:ext>
    </p:extLst>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85466362-2756-9741-8C0C-026417C1D137}"/>
              </a:ext>
            </a:extLst>
          </p:cNvPr>
          <p:cNvSpPr txBox="1"/>
          <p:nvPr/>
        </p:nvSpPr>
        <p:spPr>
          <a:xfrm>
            <a:off x="550862" y="179232"/>
            <a:ext cx="11090275" cy="1015663"/>
          </a:xfrm>
          <a:prstGeom prst="rect">
            <a:avLst/>
          </a:prstGeom>
          <a:noFill/>
        </p:spPr>
        <p:txBody>
          <a:bodyPr wrap="square" rtlCol="0">
            <a:spAutoFit/>
          </a:bodyPr>
          <a:lstStyle/>
          <a:p>
            <a:pPr algn="ctr"/>
            <a:r>
              <a:rPr lang="en-US" sz="3600" b="1" dirty="0" err="1">
                <a:solidFill>
                  <a:schemeClr val="tx2"/>
                </a:solidFill>
                <a:latin typeface="Domine" panose="02040503040403060204" pitchFamily="18" charset="0"/>
                <a:ea typeface="Nunito Bold" charset="0"/>
                <a:cs typeface="Arima Madurai Semi" pitchFamily="2" charset="77"/>
              </a:rPr>
              <a:t>Tahapan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Penyusunan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Peraturan</a:t>
            </a:r>
            <a:r>
              <a:rPr lang="en-US" sz="3600" b="1" dirty="0">
                <a:solidFill>
                  <a:schemeClr val="tx2"/>
                </a:solidFill>
                <a:latin typeface="Domine" panose="02040503040403060204" pitchFamily="18" charset="0"/>
                <a:ea typeface="Nunito Bold" charset="0"/>
                <a:cs typeface="Arima Madurai Semi" pitchFamily="2" charset="77"/>
              </a:rPr>
              <a:t> </a:t>
            </a:r>
            <a:r>
              <a:rPr lang="en-US" sz="3600" b="1" dirty="0" err="1">
                <a:solidFill>
                  <a:schemeClr val="tx2"/>
                </a:solidFill>
                <a:latin typeface="Domine" panose="02040503040403060204" pitchFamily="18" charset="0"/>
                <a:ea typeface="Nunito Bold" charset="0"/>
                <a:cs typeface="Arima Madurai Semi" pitchFamily="2" charset="77"/>
              </a:rPr>
              <a:t>Desa</a:t>
            </a:r>
            <a:endParaRPr lang="en-US" sz="3600" b="1" dirty="0">
              <a:solidFill>
                <a:schemeClr val="tx2"/>
              </a:solidFill>
              <a:latin typeface="Domine" panose="02040503040403060204" pitchFamily="18" charset="0"/>
              <a:ea typeface="Nunito Bold" charset="0"/>
              <a:cs typeface="Arima Madurai Semi" pitchFamily="2" charset="77"/>
            </a:endParaRPr>
          </a:p>
          <a:p>
            <a:pPr algn="ctr"/>
            <a:r>
              <a:rPr lang="en-US" sz="2400" b="1" dirty="0" err="1">
                <a:solidFill>
                  <a:schemeClr val="tx2"/>
                </a:solidFill>
                <a:latin typeface="Domine" panose="02040503040403060204" pitchFamily="18" charset="0"/>
                <a:ea typeface="Nunito Bold" charset="0"/>
                <a:cs typeface="Arima Madurai Semi" pitchFamily="2" charset="77"/>
              </a:rPr>
              <a:t>Permendagri</a:t>
            </a:r>
            <a:r>
              <a:rPr lang="en-US" sz="2400" b="1" dirty="0">
                <a:solidFill>
                  <a:schemeClr val="tx2"/>
                </a:solidFill>
                <a:latin typeface="Domine" panose="02040503040403060204" pitchFamily="18" charset="0"/>
                <a:ea typeface="Nunito Bold" charset="0"/>
                <a:cs typeface="Arima Madurai Semi" pitchFamily="2" charset="77"/>
              </a:rPr>
              <a:t> </a:t>
            </a:r>
            <a:r>
              <a:rPr lang="en-US" sz="2400" b="1" dirty="0" err="1">
                <a:solidFill>
                  <a:schemeClr val="tx2"/>
                </a:solidFill>
                <a:latin typeface="Domine" panose="02040503040403060204" pitchFamily="18" charset="0"/>
                <a:ea typeface="Nunito Bold" charset="0"/>
                <a:cs typeface="Arima Madurai Semi" pitchFamily="2" charset="77"/>
              </a:rPr>
              <a:t>nomor</a:t>
            </a:r>
            <a:r>
              <a:rPr lang="en-US" sz="2400" b="1" dirty="0">
                <a:solidFill>
                  <a:schemeClr val="tx2"/>
                </a:solidFill>
                <a:latin typeface="Domine" panose="02040503040403060204" pitchFamily="18" charset="0"/>
                <a:ea typeface="Nunito Bold" charset="0"/>
                <a:cs typeface="Arima Madurai Semi" pitchFamily="2" charset="77"/>
              </a:rPr>
              <a:t> 111 </a:t>
            </a:r>
            <a:r>
              <a:rPr lang="en-US" sz="2400" b="1" dirty="0" err="1">
                <a:solidFill>
                  <a:schemeClr val="tx2"/>
                </a:solidFill>
                <a:latin typeface="Domine" panose="02040503040403060204" pitchFamily="18" charset="0"/>
                <a:ea typeface="Nunito Bold" charset="0"/>
                <a:cs typeface="Arima Madurai Semi" pitchFamily="2" charset="77"/>
              </a:rPr>
              <a:t>tahun</a:t>
            </a:r>
            <a:r>
              <a:rPr lang="en-US" sz="2400" b="1" dirty="0">
                <a:solidFill>
                  <a:schemeClr val="tx2"/>
                </a:solidFill>
                <a:latin typeface="Domine" panose="02040503040403060204" pitchFamily="18" charset="0"/>
                <a:ea typeface="Nunito Bold" charset="0"/>
                <a:cs typeface="Arima Madurai Semi" pitchFamily="2" charset="77"/>
              </a:rPr>
              <a:t>  2014</a:t>
            </a:r>
          </a:p>
        </p:txBody>
      </p:sp>
      <p:sp>
        <p:nvSpPr>
          <p:cNvPr id="13" name="TextBox 12">
            <a:extLst>
              <a:ext uri="{FF2B5EF4-FFF2-40B4-BE49-F238E27FC236}">
                <a16:creationId xmlns:a16="http://schemas.microsoft.com/office/drawing/2014/main" xmlns="" id="{592DB263-5130-7149-84E4-6ACC76E4A8AF}"/>
              </a:ext>
            </a:extLst>
          </p:cNvPr>
          <p:cNvSpPr txBox="1"/>
          <p:nvPr/>
        </p:nvSpPr>
        <p:spPr>
          <a:xfrm>
            <a:off x="2372247" y="2017016"/>
            <a:ext cx="6752298" cy="3375283"/>
          </a:xfrm>
          <a:prstGeom prst="rect">
            <a:avLst/>
          </a:prstGeom>
          <a:solidFill>
            <a:schemeClr val="bg1">
              <a:alpha val="65000"/>
            </a:schemeClr>
          </a:solidFill>
        </p:spPr>
        <p:txBody>
          <a:bodyPr wrap="square" rtlCol="0">
            <a:spAutoFit/>
          </a:bodyPr>
          <a:lstStyle/>
          <a:p>
            <a:pPr marL="12700" algn="just">
              <a:spcBef>
                <a:spcPts val="76"/>
              </a:spcBef>
            </a:pPr>
            <a:r>
              <a:rPr lang="en-US" sz="3200" spc="-29" baseline="1950" dirty="0" err="1">
                <a:cs typeface="Calibri"/>
              </a:rPr>
              <a:t>P</a:t>
            </a:r>
            <a:r>
              <a:rPr lang="en-US" sz="3200" baseline="1950" dirty="0" err="1">
                <a:cs typeface="Calibri"/>
              </a:rPr>
              <a:t>e</a:t>
            </a:r>
            <a:r>
              <a:rPr lang="en-US" sz="3200" spc="-29" baseline="1950" dirty="0" err="1">
                <a:cs typeface="Calibri"/>
              </a:rPr>
              <a:t>n</a:t>
            </a:r>
            <a:r>
              <a:rPr lang="en-US" sz="3200" spc="-9" baseline="1950" dirty="0" err="1">
                <a:cs typeface="Calibri"/>
              </a:rPr>
              <a:t>y</a:t>
            </a:r>
            <a:r>
              <a:rPr lang="en-US" sz="3200" baseline="1950" dirty="0" err="1">
                <a:cs typeface="Calibri"/>
              </a:rPr>
              <a:t>e</a:t>
            </a:r>
            <a:r>
              <a:rPr lang="en-US" sz="3200" spc="-4" baseline="1950" dirty="0" err="1">
                <a:cs typeface="Calibri"/>
              </a:rPr>
              <a:t>b</a:t>
            </a:r>
            <a:r>
              <a:rPr lang="en-US" sz="3200" baseline="1950" dirty="0" err="1">
                <a:cs typeface="Calibri"/>
              </a:rPr>
              <a:t>arl</a:t>
            </a:r>
            <a:r>
              <a:rPr lang="en-US" sz="3200" spc="-4" baseline="1950" dirty="0" err="1">
                <a:cs typeface="Calibri"/>
              </a:rPr>
              <a:t>u</a:t>
            </a:r>
            <a:r>
              <a:rPr lang="en-US" sz="3200" baseline="1950" dirty="0" err="1">
                <a:cs typeface="Calibri"/>
              </a:rPr>
              <a:t>a</a:t>
            </a:r>
            <a:r>
              <a:rPr lang="en-US" sz="3200" spc="4" baseline="1950" dirty="0" err="1">
                <a:cs typeface="Calibri"/>
              </a:rPr>
              <a:t>s</a:t>
            </a:r>
            <a:r>
              <a:rPr lang="en-US" sz="3200" baseline="1950" dirty="0" err="1">
                <a:cs typeface="Calibri"/>
              </a:rPr>
              <a:t>an</a:t>
            </a:r>
            <a:r>
              <a:rPr lang="en-US" sz="3200" spc="14" baseline="1950" dirty="0">
                <a:cs typeface="Calibri"/>
              </a:rPr>
              <a:t> </a:t>
            </a:r>
            <a:r>
              <a:rPr lang="en-US" sz="3200" spc="-4" baseline="1950" dirty="0" err="1">
                <a:cs typeface="Calibri"/>
              </a:rPr>
              <a:t>d</a:t>
            </a:r>
            <a:r>
              <a:rPr lang="en-US" sz="3200" baseline="1950" dirty="0" err="1">
                <a:cs typeface="Calibri"/>
              </a:rPr>
              <a:t>ila</a:t>
            </a:r>
            <a:r>
              <a:rPr lang="en-US" sz="3200" spc="-14" baseline="1950" dirty="0" err="1">
                <a:cs typeface="Calibri"/>
              </a:rPr>
              <a:t>k</a:t>
            </a:r>
            <a:r>
              <a:rPr lang="en-US" sz="3200" spc="-4" baseline="1950" dirty="0" err="1">
                <a:cs typeface="Calibri"/>
              </a:rPr>
              <a:t>u</a:t>
            </a:r>
            <a:r>
              <a:rPr lang="en-US" sz="3200" spc="-25" baseline="1950" dirty="0" err="1">
                <a:cs typeface="Calibri"/>
              </a:rPr>
              <a:t>k</a:t>
            </a:r>
            <a:r>
              <a:rPr lang="en-US" sz="3200" baseline="1950" dirty="0" err="1">
                <a:cs typeface="Calibri"/>
              </a:rPr>
              <a:t>an</a:t>
            </a:r>
            <a:r>
              <a:rPr lang="en-US" sz="3200" spc="14" baseline="1950" dirty="0">
                <a:cs typeface="Calibri"/>
              </a:rPr>
              <a:t> </a:t>
            </a:r>
            <a:r>
              <a:rPr lang="en-US" sz="3200" spc="4" baseline="1950" dirty="0">
                <a:cs typeface="Calibri"/>
              </a:rPr>
              <a:t>o</a:t>
            </a:r>
            <a:r>
              <a:rPr lang="en-US" sz="3200" baseline="1950" dirty="0">
                <a:cs typeface="Calibri"/>
              </a:rPr>
              <a:t>leh </a:t>
            </a:r>
            <a:r>
              <a:rPr lang="en-US" sz="3200" spc="-29" baseline="1950" dirty="0" err="1">
                <a:cs typeface="Calibri"/>
              </a:rPr>
              <a:t>P</a:t>
            </a:r>
            <a:r>
              <a:rPr lang="en-US" sz="3200" baseline="1950" dirty="0" err="1">
                <a:cs typeface="Calibri"/>
              </a:rPr>
              <a:t>e</a:t>
            </a:r>
            <a:r>
              <a:rPr lang="en-US" sz="3200" spc="-4" baseline="1950" dirty="0" err="1">
                <a:cs typeface="Calibri"/>
              </a:rPr>
              <a:t>m</a:t>
            </a:r>
            <a:r>
              <a:rPr lang="en-US" sz="3200" baseline="1950" dirty="0" err="1">
                <a:cs typeface="Calibri"/>
              </a:rPr>
              <a:t>eri</a:t>
            </a:r>
            <a:r>
              <a:rPr lang="en-US" sz="3200" spc="-14" baseline="1950" dirty="0" err="1">
                <a:cs typeface="Calibri"/>
              </a:rPr>
              <a:t>nt</a:t>
            </a:r>
            <a:r>
              <a:rPr lang="en-US" sz="3200" baseline="1950" dirty="0" err="1">
                <a:cs typeface="Calibri"/>
              </a:rPr>
              <a:t>ah</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spc="-4" baseline="1950" dirty="0">
                <a:cs typeface="Calibri"/>
              </a:rPr>
              <a:t> d</a:t>
            </a:r>
            <a:r>
              <a:rPr lang="en-US" sz="3200" baseline="1950" dirty="0">
                <a:cs typeface="Calibri"/>
              </a:rPr>
              <a:t>an</a:t>
            </a:r>
            <a:r>
              <a:rPr lang="en-US" sz="3200" spc="14" baseline="1950" dirty="0">
                <a:cs typeface="Calibri"/>
              </a:rPr>
              <a:t> </a:t>
            </a:r>
            <a:r>
              <a:rPr lang="en-US" sz="3200" spc="4" baseline="1950" dirty="0">
                <a:cs typeface="Calibri"/>
              </a:rPr>
              <a:t>B</a:t>
            </a:r>
            <a:r>
              <a:rPr lang="en-US" sz="3200" spc="-4" baseline="1950" dirty="0">
                <a:cs typeface="Calibri"/>
              </a:rPr>
              <a:t>P</a:t>
            </a:r>
            <a:r>
              <a:rPr lang="en-US" sz="3200" baseline="1950" dirty="0">
                <a:cs typeface="Calibri"/>
              </a:rPr>
              <a:t>D</a:t>
            </a:r>
            <a:r>
              <a:rPr lang="en-US" sz="3200" spc="-4" baseline="1950" dirty="0">
                <a:cs typeface="Calibri"/>
              </a:rPr>
              <a:t> </a:t>
            </a:r>
            <a:r>
              <a:rPr lang="en-US" sz="3200" spc="4" baseline="1950" dirty="0" err="1">
                <a:cs typeface="Calibri"/>
              </a:rPr>
              <a:t>s</a:t>
            </a:r>
            <a:r>
              <a:rPr lang="en-US" sz="3200" baseline="1950" dirty="0" err="1">
                <a:cs typeface="Calibri"/>
              </a:rPr>
              <a:t>ejak</a:t>
            </a:r>
            <a:r>
              <a:rPr lang="en-US" sz="3200" spc="-4" baseline="1950" dirty="0">
                <a:cs typeface="Calibri"/>
              </a:rPr>
              <a:t> </a:t>
            </a:r>
            <a:r>
              <a:rPr lang="en-US" sz="3200" spc="-4" baseline="1950" dirty="0" err="1">
                <a:cs typeface="Calibri"/>
              </a:rPr>
              <a:t>p</a:t>
            </a:r>
            <a:r>
              <a:rPr lang="en-US" sz="3200" baseline="1950" dirty="0" err="1">
                <a:cs typeface="Calibri"/>
              </a:rPr>
              <a:t>e</a:t>
            </a:r>
            <a:r>
              <a:rPr lang="en-US" sz="3200" spc="-4" baseline="1950" dirty="0" err="1">
                <a:cs typeface="Calibri"/>
              </a:rPr>
              <a:t>n</a:t>
            </a:r>
            <a:r>
              <a:rPr lang="en-US" sz="3200" spc="-14" baseline="1950" dirty="0" err="1">
                <a:cs typeface="Calibri"/>
              </a:rPr>
              <a:t>et</a:t>
            </a:r>
            <a:r>
              <a:rPr lang="en-US" sz="3200" baseline="1950" dirty="0" err="1">
                <a:cs typeface="Calibri"/>
              </a:rPr>
              <a:t>a</a:t>
            </a:r>
            <a:r>
              <a:rPr lang="en-US" sz="3200" spc="-4" baseline="1950" dirty="0" err="1">
                <a:cs typeface="Calibri"/>
              </a:rPr>
              <a:t>p</a:t>
            </a:r>
            <a:r>
              <a:rPr lang="en-US" sz="3200" baseline="1950" dirty="0" err="1">
                <a:cs typeface="Calibri"/>
              </a:rPr>
              <a:t>an</a:t>
            </a:r>
            <a:r>
              <a:rPr lang="en-US" sz="3200" spc="54" baseline="1950" dirty="0">
                <a:cs typeface="Calibri"/>
              </a:rPr>
              <a:t> </a:t>
            </a:r>
            <a:r>
              <a:rPr lang="en-US" sz="3200" spc="-19" baseline="1950" dirty="0" err="1">
                <a:cs typeface="Calibri"/>
              </a:rPr>
              <a:t>r</a:t>
            </a:r>
            <a:r>
              <a:rPr lang="en-US" sz="3200" baseline="1950" dirty="0" err="1">
                <a:cs typeface="Calibri"/>
              </a:rPr>
              <a:t>e</a:t>
            </a:r>
            <a:r>
              <a:rPr lang="en-US" sz="3200" spc="-4" baseline="1950" dirty="0" err="1">
                <a:cs typeface="Calibri"/>
              </a:rPr>
              <a:t>n</a:t>
            </a:r>
            <a:r>
              <a:rPr lang="en-US" sz="3200" spc="-14" baseline="1950" dirty="0" err="1">
                <a:cs typeface="Calibri"/>
              </a:rPr>
              <a:t>c</a:t>
            </a:r>
            <a:r>
              <a:rPr lang="en-US" sz="3200" baseline="1950" dirty="0" err="1">
                <a:cs typeface="Calibri"/>
              </a:rPr>
              <a:t>a</a:t>
            </a:r>
            <a:r>
              <a:rPr lang="en-US" sz="3200" spc="-4" baseline="1950" dirty="0" err="1">
                <a:cs typeface="Calibri"/>
              </a:rPr>
              <a:t>n</a:t>
            </a:r>
            <a:r>
              <a:rPr lang="en-US" sz="3200" baseline="1950" dirty="0" err="1">
                <a:cs typeface="Calibri"/>
              </a:rPr>
              <a:t>a</a:t>
            </a:r>
            <a:r>
              <a:rPr lang="en-US" sz="3200" dirty="0">
                <a:cs typeface="Calibri"/>
              </a:rPr>
              <a:t> </a:t>
            </a:r>
            <a:r>
              <a:rPr lang="en-US" sz="3200" spc="-4" baseline="1950" dirty="0" err="1">
                <a:cs typeface="Calibri"/>
              </a:rPr>
              <a:t>p</a:t>
            </a:r>
            <a:r>
              <a:rPr lang="en-US" sz="3200" baseline="1950" dirty="0" err="1">
                <a:cs typeface="Calibri"/>
              </a:rPr>
              <a:t>e</a:t>
            </a:r>
            <a:r>
              <a:rPr lang="en-US" sz="3200" spc="-29" baseline="1950" dirty="0" err="1">
                <a:cs typeface="Calibri"/>
              </a:rPr>
              <a:t>n</a:t>
            </a:r>
            <a:r>
              <a:rPr lang="en-US" sz="3200" baseline="1950" dirty="0" err="1">
                <a:cs typeface="Calibri"/>
              </a:rPr>
              <a:t>y</a:t>
            </a:r>
            <a:r>
              <a:rPr lang="en-US" sz="3200" spc="-4" baseline="1950" dirty="0" err="1">
                <a:cs typeface="Calibri"/>
              </a:rPr>
              <a:t>u</a:t>
            </a:r>
            <a:r>
              <a:rPr lang="en-US" sz="3200" spc="4" baseline="1950" dirty="0" err="1">
                <a:cs typeface="Calibri"/>
              </a:rPr>
              <a:t>s</a:t>
            </a:r>
            <a:r>
              <a:rPr lang="en-US" sz="3200" spc="-4" baseline="1950" dirty="0" err="1">
                <a:cs typeface="Calibri"/>
              </a:rPr>
              <a:t>un</a:t>
            </a:r>
            <a:r>
              <a:rPr lang="en-US" sz="3200" baseline="1950" dirty="0" err="1">
                <a:cs typeface="Calibri"/>
              </a:rPr>
              <a:t>an</a:t>
            </a:r>
            <a:r>
              <a:rPr lang="en-US" sz="3200" spc="29" baseline="1950" dirty="0">
                <a:cs typeface="Calibri"/>
              </a:rPr>
              <a:t> </a:t>
            </a:r>
            <a:r>
              <a:rPr lang="en-US" sz="3200" spc="-19" baseline="1950" dirty="0" err="1">
                <a:cs typeface="Calibri"/>
              </a:rPr>
              <a:t>r</a:t>
            </a:r>
            <a:r>
              <a:rPr lang="en-US" sz="3200" baseline="1950" dirty="0" err="1">
                <a:cs typeface="Calibri"/>
              </a:rPr>
              <a:t>a</a:t>
            </a:r>
            <a:r>
              <a:rPr lang="en-US" sz="3200" spc="-4" baseline="1950" dirty="0" err="1">
                <a:cs typeface="Calibri"/>
              </a:rPr>
              <a:t>n</a:t>
            </a:r>
            <a:r>
              <a:rPr lang="en-US" sz="3200" spc="-14" baseline="1950" dirty="0" err="1">
                <a:cs typeface="Calibri"/>
              </a:rPr>
              <a:t>c</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an</a:t>
            </a:r>
            <a:r>
              <a:rPr lang="en-US" sz="3200" spc="14" baseline="1950" dirty="0">
                <a:cs typeface="Calibri"/>
              </a:rPr>
              <a:t> </a:t>
            </a: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spc="-19" baseline="1950" dirty="0" err="1">
                <a:cs typeface="Calibri"/>
              </a:rPr>
              <a:t>r</a:t>
            </a:r>
            <a:r>
              <a:rPr lang="en-US" sz="3200" baseline="1950" dirty="0" err="1">
                <a:cs typeface="Calibri"/>
              </a:rPr>
              <a:t>an</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baseline="1950" dirty="0">
                <a:cs typeface="Calibri"/>
              </a:rPr>
              <a:t>,</a:t>
            </a:r>
            <a:r>
              <a:rPr lang="en-US" sz="3200" spc="-4" baseline="1950" dirty="0">
                <a:cs typeface="Calibri"/>
              </a:rPr>
              <a:t> </a:t>
            </a:r>
            <a:r>
              <a:rPr lang="en-US" sz="3200" spc="-4" baseline="1950" dirty="0" err="1">
                <a:cs typeface="Calibri"/>
              </a:rPr>
              <a:t>p</a:t>
            </a:r>
            <a:r>
              <a:rPr lang="en-US" sz="3200" baseline="1950" dirty="0" err="1">
                <a:cs typeface="Calibri"/>
              </a:rPr>
              <a:t>e</a:t>
            </a:r>
            <a:r>
              <a:rPr lang="en-US" sz="3200" spc="-29" baseline="1950" dirty="0" err="1">
                <a:cs typeface="Calibri"/>
              </a:rPr>
              <a:t>n</a:t>
            </a:r>
            <a:r>
              <a:rPr lang="en-US" sz="3200" baseline="1950" dirty="0" err="1">
                <a:cs typeface="Calibri"/>
              </a:rPr>
              <a:t>y</a:t>
            </a:r>
            <a:r>
              <a:rPr lang="en-US" sz="3200" spc="-4" baseline="1950" dirty="0" err="1">
                <a:cs typeface="Calibri"/>
              </a:rPr>
              <a:t>u</a:t>
            </a:r>
            <a:r>
              <a:rPr lang="en-US" sz="3200" spc="4" baseline="1950" dirty="0" err="1">
                <a:cs typeface="Calibri"/>
              </a:rPr>
              <a:t>s</a:t>
            </a:r>
            <a:r>
              <a:rPr lang="en-US" sz="3200" spc="-4" baseline="1950" dirty="0" err="1">
                <a:cs typeface="Calibri"/>
              </a:rPr>
              <a:t>un</a:t>
            </a:r>
            <a:r>
              <a:rPr lang="en-US" sz="3200" baseline="1950" dirty="0" err="1">
                <a:cs typeface="Calibri"/>
              </a:rPr>
              <a:t>an</a:t>
            </a:r>
            <a:r>
              <a:rPr lang="en-US" sz="3200" spc="29" baseline="1950" dirty="0">
                <a:cs typeface="Calibri"/>
              </a:rPr>
              <a:t> </a:t>
            </a:r>
            <a:r>
              <a:rPr lang="en-US" sz="3200" spc="4" baseline="1950" dirty="0" err="1">
                <a:cs typeface="Calibri"/>
              </a:rPr>
              <a:t>R</a:t>
            </a:r>
            <a:r>
              <a:rPr lang="en-US" sz="3200" baseline="1950" dirty="0" err="1">
                <a:cs typeface="Calibri"/>
              </a:rPr>
              <a:t>a</a:t>
            </a:r>
            <a:r>
              <a:rPr lang="en-US" sz="3200" spc="-4" baseline="1950" dirty="0" err="1">
                <a:cs typeface="Calibri"/>
              </a:rPr>
              <a:t>n</a:t>
            </a:r>
            <a:r>
              <a:rPr lang="en-US" sz="3200" spc="-14" baseline="1950" dirty="0" err="1">
                <a:cs typeface="Calibri"/>
              </a:rPr>
              <a:t>c</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an</a:t>
            </a:r>
            <a:r>
              <a:rPr lang="en-US" sz="3200" spc="14" baseline="1950" dirty="0">
                <a:cs typeface="Calibri"/>
              </a:rPr>
              <a:t> </a:t>
            </a: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baseline="1950" dirty="0" err="1">
                <a:cs typeface="Calibri"/>
              </a:rPr>
              <a:t>an</a:t>
            </a:r>
            <a:r>
              <a:rPr lang="en-US" sz="3200" spc="14"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baseline="1950" dirty="0">
                <a:cs typeface="Calibri"/>
              </a:rPr>
              <a:t>, </a:t>
            </a:r>
            <a:r>
              <a:rPr lang="en-US" sz="3200" spc="-4" baseline="1950" dirty="0" err="1">
                <a:cs typeface="Calibri"/>
              </a:rPr>
              <a:t>p</a:t>
            </a:r>
            <a:r>
              <a:rPr lang="en-US" sz="3200" baseline="1950" dirty="0" err="1">
                <a:cs typeface="Calibri"/>
              </a:rPr>
              <a:t>e</a:t>
            </a:r>
            <a:r>
              <a:rPr lang="en-US" sz="3200" spc="-4" baseline="1950" dirty="0" err="1">
                <a:cs typeface="Calibri"/>
              </a:rPr>
              <a:t>mb</a:t>
            </a:r>
            <a:r>
              <a:rPr lang="en-US" sz="3200" baseline="1950" dirty="0" err="1">
                <a:cs typeface="Calibri"/>
              </a:rPr>
              <a:t>a</a:t>
            </a:r>
            <a:r>
              <a:rPr lang="en-US" sz="3200" spc="-4" baseline="1950" dirty="0" err="1">
                <a:cs typeface="Calibri"/>
              </a:rPr>
              <a:t>h</a:t>
            </a:r>
            <a:r>
              <a:rPr lang="en-US" sz="3200" baseline="1950" dirty="0" err="1">
                <a:cs typeface="Calibri"/>
              </a:rPr>
              <a:t>a</a:t>
            </a:r>
            <a:r>
              <a:rPr lang="en-US" sz="3200" spc="4" baseline="1950" dirty="0" err="1">
                <a:cs typeface="Calibri"/>
              </a:rPr>
              <a:t>s</a:t>
            </a:r>
            <a:r>
              <a:rPr lang="en-US" sz="3200" baseline="1950" dirty="0" err="1">
                <a:cs typeface="Calibri"/>
              </a:rPr>
              <a:t>an</a:t>
            </a:r>
            <a:r>
              <a:rPr lang="en-US" sz="3200" spc="14" baseline="1950" dirty="0">
                <a:cs typeface="Calibri"/>
              </a:rPr>
              <a:t> </a:t>
            </a:r>
            <a:r>
              <a:rPr lang="en-US" sz="3200" spc="4" baseline="1950" dirty="0" err="1">
                <a:cs typeface="Calibri"/>
              </a:rPr>
              <a:t>R</a:t>
            </a:r>
            <a:r>
              <a:rPr lang="en-US" sz="3200" baseline="1950" dirty="0" err="1">
                <a:cs typeface="Calibri"/>
              </a:rPr>
              <a:t>a</a:t>
            </a:r>
            <a:r>
              <a:rPr lang="en-US" sz="3200" spc="-4" baseline="1950" dirty="0" err="1">
                <a:cs typeface="Calibri"/>
              </a:rPr>
              <a:t>n</a:t>
            </a:r>
            <a:r>
              <a:rPr lang="en-US" sz="3200" spc="-14" baseline="1950" dirty="0" err="1">
                <a:cs typeface="Calibri"/>
              </a:rPr>
              <a:t>c</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an</a:t>
            </a:r>
            <a:r>
              <a:rPr lang="en-US" sz="3200" spc="14" baseline="1950" dirty="0">
                <a:cs typeface="Calibri"/>
              </a:rPr>
              <a:t> </a:t>
            </a: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spc="-19" baseline="1950" dirty="0" err="1">
                <a:cs typeface="Calibri"/>
              </a:rPr>
              <a:t>r</a:t>
            </a:r>
            <a:r>
              <a:rPr lang="en-US" sz="3200" baseline="1950" dirty="0" err="1">
                <a:cs typeface="Calibri"/>
              </a:rPr>
              <a:t>an</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baseline="1950" dirty="0">
                <a:cs typeface="Calibri"/>
              </a:rPr>
              <a:t>,</a:t>
            </a:r>
            <a:r>
              <a:rPr lang="en-US" sz="3200" spc="4" baseline="1950" dirty="0">
                <a:cs typeface="Calibri"/>
              </a:rPr>
              <a:t> </a:t>
            </a:r>
            <a:r>
              <a:rPr lang="en-US" sz="3200" spc="-4" baseline="1950" dirty="0" err="1">
                <a:cs typeface="Calibri"/>
              </a:rPr>
              <a:t>h</a:t>
            </a:r>
            <a:r>
              <a:rPr lang="en-US" sz="3200" baseline="1950" dirty="0" err="1">
                <a:cs typeface="Calibri"/>
              </a:rPr>
              <a:t>i</a:t>
            </a:r>
            <a:r>
              <a:rPr lang="en-US" sz="3200" spc="-4" baseline="1950" dirty="0" err="1">
                <a:cs typeface="Calibri"/>
              </a:rPr>
              <a:t>n</a:t>
            </a:r>
            <a:r>
              <a:rPr lang="en-US" sz="3200" spc="9" baseline="1950" dirty="0" err="1">
                <a:cs typeface="Calibri"/>
              </a:rPr>
              <a:t>g</a:t>
            </a:r>
            <a:r>
              <a:rPr lang="en-US" sz="3200" spc="-25" baseline="1950" dirty="0" err="1">
                <a:cs typeface="Calibri"/>
              </a:rPr>
              <a:t>g</a:t>
            </a:r>
            <a:r>
              <a:rPr lang="en-US" sz="3200" baseline="1950" dirty="0" err="1">
                <a:cs typeface="Calibri"/>
              </a:rPr>
              <a:t>a</a:t>
            </a:r>
            <a:r>
              <a:rPr lang="en-US" sz="3200" spc="9" baseline="1950" dirty="0">
                <a:cs typeface="Calibri"/>
              </a:rPr>
              <a:t> </a:t>
            </a:r>
            <a:r>
              <a:rPr lang="en-US" sz="3200" spc="-29" baseline="1950" dirty="0" err="1">
                <a:cs typeface="Calibri"/>
              </a:rPr>
              <a:t>P</a:t>
            </a:r>
            <a:r>
              <a:rPr lang="en-US" sz="3200" baseline="1950" dirty="0" err="1">
                <a:cs typeface="Calibri"/>
              </a:rPr>
              <a:t>e</a:t>
            </a:r>
            <a:r>
              <a:rPr lang="en-US" sz="3200" spc="-4" baseline="1950" dirty="0" err="1">
                <a:cs typeface="Calibri"/>
              </a:rPr>
              <a:t>n</a:t>
            </a:r>
            <a:r>
              <a:rPr lang="en-US" sz="3200" baseline="1950" dirty="0" err="1">
                <a:cs typeface="Calibri"/>
              </a:rPr>
              <a:t>g</a:t>
            </a:r>
            <a:r>
              <a:rPr lang="en-US" sz="3200" spc="-4" baseline="1950" dirty="0" err="1">
                <a:cs typeface="Calibri"/>
              </a:rPr>
              <a:t>und</a:t>
            </a:r>
            <a:r>
              <a:rPr lang="en-US" sz="3200" baseline="1950" dirty="0" err="1">
                <a:cs typeface="Calibri"/>
              </a:rPr>
              <a:t>a</a:t>
            </a:r>
            <a:r>
              <a:rPr lang="en-US" sz="3200" spc="-4" baseline="1950" dirty="0" err="1">
                <a:cs typeface="Calibri"/>
              </a:rPr>
              <a:t>n</a:t>
            </a:r>
            <a:r>
              <a:rPr lang="en-US" sz="3200" spc="-25" baseline="1950" dirty="0" err="1">
                <a:cs typeface="Calibri"/>
              </a:rPr>
              <a:t>g</a:t>
            </a:r>
            <a:r>
              <a:rPr lang="en-US" sz="3200" baseline="1950" dirty="0" err="1">
                <a:cs typeface="Calibri"/>
              </a:rPr>
              <a:t>an</a:t>
            </a:r>
            <a:r>
              <a:rPr lang="en-US" sz="3200" spc="34" baseline="1950" dirty="0">
                <a:cs typeface="Calibri"/>
              </a:rPr>
              <a:t> </a:t>
            </a:r>
            <a:r>
              <a:rPr lang="en-US" sz="3200" spc="-29" baseline="1950" dirty="0" err="1">
                <a:cs typeface="Calibri"/>
              </a:rPr>
              <a:t>P</a:t>
            </a:r>
            <a:r>
              <a:rPr lang="en-US" sz="3200" baseline="1950" dirty="0" err="1">
                <a:cs typeface="Calibri"/>
              </a:rPr>
              <a:t>e</a:t>
            </a:r>
            <a:r>
              <a:rPr lang="en-US" sz="3200" spc="-19" baseline="1950" dirty="0" err="1">
                <a:cs typeface="Calibri"/>
              </a:rPr>
              <a:t>r</a:t>
            </a:r>
            <a:r>
              <a:rPr lang="en-US" sz="3200" spc="-9" baseline="1950" dirty="0" err="1">
                <a:cs typeface="Calibri"/>
              </a:rPr>
              <a:t>a</a:t>
            </a:r>
            <a:r>
              <a:rPr lang="en-US" sz="3200" baseline="1950" dirty="0" err="1">
                <a:cs typeface="Calibri"/>
              </a:rPr>
              <a:t>t</a:t>
            </a:r>
            <a:r>
              <a:rPr lang="en-US" sz="3200" spc="-4" baseline="1950" dirty="0" err="1">
                <a:cs typeface="Calibri"/>
              </a:rPr>
              <a:t>u</a:t>
            </a:r>
            <a:r>
              <a:rPr lang="en-US" sz="3200" spc="-19" baseline="1950" dirty="0" err="1">
                <a:cs typeface="Calibri"/>
              </a:rPr>
              <a:t>r</a:t>
            </a:r>
            <a:r>
              <a:rPr lang="en-US" sz="3200" baseline="1950" dirty="0" err="1">
                <a:cs typeface="Calibri"/>
              </a:rPr>
              <a:t>an</a:t>
            </a:r>
            <a:r>
              <a:rPr lang="en-US" sz="3200" baseline="1950" dirty="0">
                <a:cs typeface="Calibri"/>
              </a:rPr>
              <a:t> </a:t>
            </a:r>
            <a:r>
              <a:rPr lang="en-US" sz="3200" baseline="1950" dirty="0" err="1">
                <a:cs typeface="Calibri"/>
              </a:rPr>
              <a:t>De</a:t>
            </a:r>
            <a:r>
              <a:rPr lang="en-US" sz="3200" spc="4" baseline="1950" dirty="0" err="1">
                <a:cs typeface="Calibri"/>
              </a:rPr>
              <a:t>s</a:t>
            </a:r>
            <a:r>
              <a:rPr lang="en-US" sz="3200" baseline="1950" dirty="0" err="1">
                <a:cs typeface="Calibri"/>
              </a:rPr>
              <a:t>a</a:t>
            </a:r>
            <a:r>
              <a:rPr lang="en-US" sz="3200" baseline="1950" dirty="0">
                <a:cs typeface="Calibri"/>
              </a:rPr>
              <a:t>.</a:t>
            </a:r>
            <a:endParaRPr lang="en-US" sz="3200" dirty="0">
              <a:cs typeface="Calibri"/>
            </a:endParaRPr>
          </a:p>
          <a:p>
            <a:pPr marL="12700" marR="26746" algn="just"/>
            <a:r>
              <a:rPr lang="en-US" sz="3200" spc="-29" baseline="1950" dirty="0" err="1">
                <a:cs typeface="Calibri"/>
              </a:rPr>
              <a:t>P</a:t>
            </a:r>
            <a:r>
              <a:rPr lang="en-US" sz="3200" baseline="1950" dirty="0" err="1">
                <a:cs typeface="Calibri"/>
              </a:rPr>
              <a:t>e</a:t>
            </a:r>
            <a:r>
              <a:rPr lang="en-US" sz="3200" spc="-29" baseline="1950" dirty="0" err="1">
                <a:cs typeface="Calibri"/>
              </a:rPr>
              <a:t>n</a:t>
            </a:r>
            <a:r>
              <a:rPr lang="en-US" sz="3200" spc="-9" baseline="1950" dirty="0" err="1">
                <a:cs typeface="Calibri"/>
              </a:rPr>
              <a:t>y</a:t>
            </a:r>
            <a:r>
              <a:rPr lang="en-US" sz="3200" baseline="1950" dirty="0" err="1">
                <a:cs typeface="Calibri"/>
              </a:rPr>
              <a:t>e</a:t>
            </a:r>
            <a:r>
              <a:rPr lang="en-US" sz="3200" spc="-4" baseline="1950" dirty="0" err="1">
                <a:cs typeface="Calibri"/>
              </a:rPr>
              <a:t>b</a:t>
            </a:r>
            <a:r>
              <a:rPr lang="en-US" sz="3200" baseline="1950" dirty="0" err="1">
                <a:cs typeface="Calibri"/>
              </a:rPr>
              <a:t>arl</a:t>
            </a:r>
            <a:r>
              <a:rPr lang="en-US" sz="3200" spc="-4" baseline="1950" dirty="0" err="1">
                <a:cs typeface="Calibri"/>
              </a:rPr>
              <a:t>u</a:t>
            </a:r>
            <a:r>
              <a:rPr lang="en-US" sz="3200" baseline="1950" dirty="0" err="1">
                <a:cs typeface="Calibri"/>
              </a:rPr>
              <a:t>a</a:t>
            </a:r>
            <a:r>
              <a:rPr lang="en-US" sz="3200" spc="4" baseline="1950" dirty="0" err="1">
                <a:cs typeface="Calibri"/>
              </a:rPr>
              <a:t>s</a:t>
            </a:r>
            <a:r>
              <a:rPr lang="en-US" sz="3200" baseline="1950" dirty="0" err="1">
                <a:cs typeface="Calibri"/>
              </a:rPr>
              <a:t>an</a:t>
            </a:r>
            <a:r>
              <a:rPr lang="en-US" sz="3200" spc="14" baseline="1950" dirty="0">
                <a:cs typeface="Calibri"/>
              </a:rPr>
              <a:t> </a:t>
            </a:r>
            <a:r>
              <a:rPr lang="en-US" sz="3200" spc="-4" baseline="1950" dirty="0" err="1">
                <a:cs typeface="Calibri"/>
              </a:rPr>
              <a:t>d</a:t>
            </a:r>
            <a:r>
              <a:rPr lang="en-US" sz="3200" baseline="1950" dirty="0" err="1">
                <a:cs typeface="Calibri"/>
              </a:rPr>
              <a:t>ila</a:t>
            </a:r>
            <a:r>
              <a:rPr lang="en-US" sz="3200" spc="-14" baseline="1950" dirty="0" err="1">
                <a:cs typeface="Calibri"/>
              </a:rPr>
              <a:t>k</a:t>
            </a:r>
            <a:r>
              <a:rPr lang="en-US" sz="3200" spc="-4" baseline="1950" dirty="0" err="1">
                <a:cs typeface="Calibri"/>
              </a:rPr>
              <a:t>u</a:t>
            </a:r>
            <a:r>
              <a:rPr lang="en-US" sz="3200" spc="-25" baseline="1950" dirty="0" err="1">
                <a:cs typeface="Calibri"/>
              </a:rPr>
              <a:t>k</a:t>
            </a:r>
            <a:r>
              <a:rPr lang="en-US" sz="3200" baseline="1950" dirty="0" err="1">
                <a:cs typeface="Calibri"/>
              </a:rPr>
              <a:t>an</a:t>
            </a:r>
            <a:r>
              <a:rPr lang="en-US" sz="3200" spc="14" baseline="1950" dirty="0">
                <a:cs typeface="Calibri"/>
              </a:rPr>
              <a:t> </a:t>
            </a:r>
            <a:r>
              <a:rPr lang="en-US" sz="3200" spc="-4" baseline="1950" dirty="0" err="1">
                <a:cs typeface="Calibri"/>
              </a:rPr>
              <a:t>u</a:t>
            </a:r>
            <a:r>
              <a:rPr lang="en-US" sz="3200" spc="-14" baseline="1950" dirty="0" err="1">
                <a:cs typeface="Calibri"/>
              </a:rPr>
              <a:t>n</a:t>
            </a:r>
            <a:r>
              <a:rPr lang="en-US" sz="3200" baseline="1950" dirty="0" err="1">
                <a:cs typeface="Calibri"/>
              </a:rPr>
              <a:t>t</a:t>
            </a:r>
            <a:r>
              <a:rPr lang="en-US" sz="3200" spc="-4" baseline="1950" dirty="0" err="1">
                <a:cs typeface="Calibri"/>
              </a:rPr>
              <a:t>u</a:t>
            </a:r>
            <a:r>
              <a:rPr lang="en-US" sz="3200" baseline="1950" dirty="0" err="1">
                <a:cs typeface="Calibri"/>
              </a:rPr>
              <a:t>k</a:t>
            </a:r>
            <a:r>
              <a:rPr lang="en-US" sz="3200" spc="24" baseline="1950" dirty="0">
                <a:cs typeface="Calibri"/>
              </a:rPr>
              <a:t> </a:t>
            </a:r>
            <a:r>
              <a:rPr lang="en-US" sz="3200" spc="-4" baseline="1950" dirty="0" err="1">
                <a:cs typeface="Calibri"/>
              </a:rPr>
              <a:t>m</a:t>
            </a:r>
            <a:r>
              <a:rPr lang="en-US" sz="3200" baseline="1950" dirty="0" err="1">
                <a:cs typeface="Calibri"/>
              </a:rPr>
              <a:t>e</a:t>
            </a:r>
            <a:r>
              <a:rPr lang="en-US" sz="3200" spc="-4" baseline="1950" dirty="0" err="1">
                <a:cs typeface="Calibri"/>
              </a:rPr>
              <a:t>mb</a:t>
            </a:r>
            <a:r>
              <a:rPr lang="en-US" sz="3200" baseline="1950" dirty="0" err="1">
                <a:cs typeface="Calibri"/>
              </a:rPr>
              <a:t>eri</a:t>
            </a:r>
            <a:r>
              <a:rPr lang="en-US" sz="3200" spc="-25" baseline="1950" dirty="0" err="1">
                <a:cs typeface="Calibri"/>
              </a:rPr>
              <a:t>k</a:t>
            </a:r>
            <a:r>
              <a:rPr lang="en-US" sz="3200" baseline="1950" dirty="0" err="1">
                <a:cs typeface="Calibri"/>
              </a:rPr>
              <a:t>an</a:t>
            </a:r>
            <a:r>
              <a:rPr lang="en-US" sz="3200" baseline="1950" dirty="0">
                <a:cs typeface="Calibri"/>
              </a:rPr>
              <a:t> </a:t>
            </a:r>
            <a:r>
              <a:rPr lang="en-US" sz="3200" baseline="1950" dirty="0" err="1">
                <a:cs typeface="Calibri"/>
              </a:rPr>
              <a:t>i</a:t>
            </a:r>
            <a:r>
              <a:rPr lang="en-US" sz="3200" spc="-14" baseline="1950" dirty="0" err="1">
                <a:cs typeface="Calibri"/>
              </a:rPr>
              <a:t>n</a:t>
            </a:r>
            <a:r>
              <a:rPr lang="en-US" sz="3200" spc="-19" baseline="1950" dirty="0" err="1">
                <a:cs typeface="Calibri"/>
              </a:rPr>
              <a:t>f</a:t>
            </a:r>
            <a:r>
              <a:rPr lang="en-US" sz="3200" spc="4" baseline="1950" dirty="0" err="1">
                <a:cs typeface="Calibri"/>
              </a:rPr>
              <a:t>o</a:t>
            </a:r>
            <a:r>
              <a:rPr lang="en-US" sz="3200" baseline="1950" dirty="0" err="1">
                <a:cs typeface="Calibri"/>
              </a:rPr>
              <a:t>r</a:t>
            </a:r>
            <a:r>
              <a:rPr lang="en-US" sz="3200" spc="-4" baseline="1950" dirty="0" err="1">
                <a:cs typeface="Calibri"/>
              </a:rPr>
              <a:t>m</a:t>
            </a:r>
            <a:r>
              <a:rPr lang="en-US" sz="3200" baseline="1950" dirty="0" err="1">
                <a:cs typeface="Calibri"/>
              </a:rPr>
              <a:t>a</a:t>
            </a:r>
            <a:r>
              <a:rPr lang="en-US" sz="3200" spc="4" baseline="1950" dirty="0" err="1">
                <a:cs typeface="Calibri"/>
              </a:rPr>
              <a:t>s</a:t>
            </a:r>
            <a:r>
              <a:rPr lang="en-US" sz="3200" baseline="1950" dirty="0" err="1">
                <a:cs typeface="Calibri"/>
              </a:rPr>
              <a:t>i</a:t>
            </a:r>
            <a:r>
              <a:rPr lang="en-US" sz="3200" spc="-14" baseline="1950" dirty="0">
                <a:cs typeface="Calibri"/>
              </a:rPr>
              <a:t> </a:t>
            </a:r>
            <a:r>
              <a:rPr lang="en-US" sz="3200" spc="-4" baseline="1950" dirty="0">
                <a:cs typeface="Calibri"/>
              </a:rPr>
              <a:t>d</a:t>
            </a:r>
            <a:r>
              <a:rPr lang="en-US" sz="3200" baseline="1950" dirty="0">
                <a:cs typeface="Calibri"/>
              </a:rPr>
              <a:t>a</a:t>
            </a:r>
            <a:r>
              <a:rPr lang="en-US" sz="3200" spc="-4" baseline="1950" dirty="0">
                <a:cs typeface="Calibri"/>
              </a:rPr>
              <a:t>n</a:t>
            </a:r>
            <a:r>
              <a:rPr lang="en-US" sz="3200" spc="-25" baseline="1950" dirty="0">
                <a:cs typeface="Calibri"/>
              </a:rPr>
              <a:t>/</a:t>
            </a:r>
            <a:r>
              <a:rPr lang="en-US" sz="3200" spc="-9" baseline="1950" dirty="0" err="1">
                <a:cs typeface="Calibri"/>
              </a:rPr>
              <a:t>a</a:t>
            </a:r>
            <a:r>
              <a:rPr lang="en-US" sz="3200" spc="-14" baseline="1950" dirty="0" err="1">
                <a:cs typeface="Calibri"/>
              </a:rPr>
              <a:t>t</a:t>
            </a:r>
            <a:r>
              <a:rPr lang="en-US" sz="3200" baseline="1950" dirty="0" err="1">
                <a:cs typeface="Calibri"/>
              </a:rPr>
              <a:t>au</a:t>
            </a:r>
            <a:r>
              <a:rPr lang="en-US" sz="3200" spc="14" baseline="1950" dirty="0">
                <a:cs typeface="Calibri"/>
              </a:rPr>
              <a:t> </a:t>
            </a:r>
            <a:r>
              <a:rPr lang="en-US" sz="3200" spc="-4" baseline="1950" dirty="0" err="1">
                <a:cs typeface="Calibri"/>
              </a:rPr>
              <a:t>m</a:t>
            </a:r>
            <a:r>
              <a:rPr lang="en-US" sz="3200" baseline="1950" dirty="0" err="1">
                <a:cs typeface="Calibri"/>
              </a:rPr>
              <a:t>e</a:t>
            </a:r>
            <a:r>
              <a:rPr lang="en-US" sz="3200" spc="-4" baseline="1950" dirty="0" err="1">
                <a:cs typeface="Calibri"/>
              </a:rPr>
              <a:t>mp</a:t>
            </a:r>
            <a:r>
              <a:rPr lang="en-US" sz="3200" baseline="1950" dirty="0" err="1">
                <a:cs typeface="Calibri"/>
              </a:rPr>
              <a:t>e</a:t>
            </a:r>
            <a:r>
              <a:rPr lang="en-US" sz="3200" spc="-19" baseline="1950" dirty="0" err="1">
                <a:cs typeface="Calibri"/>
              </a:rPr>
              <a:t>r</a:t>
            </a:r>
            <a:r>
              <a:rPr lang="en-US" sz="3200" spc="4" baseline="1950" dirty="0" err="1">
                <a:cs typeface="Calibri"/>
              </a:rPr>
              <a:t>o</a:t>
            </a:r>
            <a:r>
              <a:rPr lang="en-US" sz="3200" baseline="1950" dirty="0" err="1">
                <a:cs typeface="Calibri"/>
              </a:rPr>
              <a:t>leh</a:t>
            </a:r>
            <a:r>
              <a:rPr lang="en-US" sz="3200" dirty="0">
                <a:cs typeface="Calibri"/>
              </a:rPr>
              <a:t> </a:t>
            </a:r>
            <a:r>
              <a:rPr lang="en-US" sz="3200" spc="-4" baseline="1950" dirty="0" err="1">
                <a:cs typeface="Calibri"/>
              </a:rPr>
              <a:t>m</a:t>
            </a:r>
            <a:r>
              <a:rPr lang="en-US" sz="3200" baseline="1950" dirty="0" err="1">
                <a:cs typeface="Calibri"/>
              </a:rPr>
              <a:t>a</a:t>
            </a:r>
            <a:r>
              <a:rPr lang="en-US" sz="3200" spc="4" baseline="1950" dirty="0" err="1">
                <a:cs typeface="Calibri"/>
              </a:rPr>
              <a:t>s</a:t>
            </a:r>
            <a:r>
              <a:rPr lang="en-US" sz="3200" spc="-4" baseline="1950" dirty="0" err="1">
                <a:cs typeface="Calibri"/>
              </a:rPr>
              <a:t>u</a:t>
            </a:r>
            <a:r>
              <a:rPr lang="en-US" sz="3200" spc="-25" baseline="1950" dirty="0" err="1">
                <a:cs typeface="Calibri"/>
              </a:rPr>
              <a:t>k</a:t>
            </a:r>
            <a:r>
              <a:rPr lang="en-US" sz="3200" baseline="1950" dirty="0" err="1">
                <a:cs typeface="Calibri"/>
              </a:rPr>
              <a:t>an</a:t>
            </a:r>
            <a:r>
              <a:rPr lang="en-US" sz="3200" baseline="1950" dirty="0">
                <a:cs typeface="Calibri"/>
              </a:rPr>
              <a:t> </a:t>
            </a:r>
            <a:r>
              <a:rPr lang="en-US" sz="3200" spc="-4" baseline="1950" dirty="0" err="1">
                <a:cs typeface="Calibri"/>
              </a:rPr>
              <a:t>m</a:t>
            </a:r>
            <a:r>
              <a:rPr lang="en-US" sz="3200" baseline="1950" dirty="0" err="1">
                <a:cs typeface="Calibri"/>
              </a:rPr>
              <a:t>a</a:t>
            </a:r>
            <a:r>
              <a:rPr lang="en-US" sz="3200" spc="-19" baseline="1950" dirty="0" err="1">
                <a:cs typeface="Calibri"/>
              </a:rPr>
              <a:t>sy</a:t>
            </a:r>
            <a:r>
              <a:rPr lang="en-US" sz="3200" baseline="1950" dirty="0" err="1">
                <a:cs typeface="Calibri"/>
              </a:rPr>
              <a:t>a</a:t>
            </a:r>
            <a:r>
              <a:rPr lang="en-US" sz="3200" spc="-19" baseline="1950" dirty="0" err="1">
                <a:cs typeface="Calibri"/>
              </a:rPr>
              <a:t>r</a:t>
            </a:r>
            <a:r>
              <a:rPr lang="en-US" sz="3200" baseline="1950" dirty="0" err="1">
                <a:cs typeface="Calibri"/>
              </a:rPr>
              <a:t>a</a:t>
            </a:r>
            <a:r>
              <a:rPr lang="en-US" sz="3200" spc="-25" baseline="1950" dirty="0" err="1">
                <a:cs typeface="Calibri"/>
              </a:rPr>
              <a:t>k</a:t>
            </a:r>
            <a:r>
              <a:rPr lang="en-US" sz="3200" spc="-9" baseline="1950" dirty="0" err="1">
                <a:cs typeface="Calibri"/>
              </a:rPr>
              <a:t>a</a:t>
            </a:r>
            <a:r>
              <a:rPr lang="en-US" sz="3200" baseline="1950" dirty="0" err="1">
                <a:cs typeface="Calibri"/>
              </a:rPr>
              <a:t>t</a:t>
            </a:r>
            <a:r>
              <a:rPr lang="en-US" sz="3200" spc="4" baseline="1950" dirty="0">
                <a:cs typeface="Calibri"/>
              </a:rPr>
              <a:t> </a:t>
            </a:r>
            <a:r>
              <a:rPr lang="en-US" sz="3200" spc="-4" baseline="1950" dirty="0">
                <a:cs typeface="Calibri"/>
              </a:rPr>
              <a:t>d</a:t>
            </a:r>
            <a:r>
              <a:rPr lang="en-US" sz="3200" baseline="1950" dirty="0">
                <a:cs typeface="Calibri"/>
              </a:rPr>
              <a:t>an </a:t>
            </a:r>
            <a:r>
              <a:rPr lang="en-US" sz="3200" spc="-4" baseline="1950" dirty="0">
                <a:cs typeface="Calibri"/>
              </a:rPr>
              <a:t>p</a:t>
            </a:r>
            <a:r>
              <a:rPr lang="en-US" sz="3200" baseline="1950" dirty="0">
                <a:cs typeface="Calibri"/>
              </a:rPr>
              <a:t>a</a:t>
            </a:r>
            <a:r>
              <a:rPr lang="en-US" sz="3200" spc="-19" baseline="1950" dirty="0">
                <a:cs typeface="Calibri"/>
              </a:rPr>
              <a:t>r</a:t>
            </a:r>
            <a:r>
              <a:rPr lang="en-US" sz="3200" baseline="1950" dirty="0">
                <a:cs typeface="Calibri"/>
              </a:rPr>
              <a:t>a</a:t>
            </a:r>
            <a:r>
              <a:rPr lang="en-US" sz="3200" spc="-4" baseline="1950" dirty="0">
                <a:cs typeface="Calibri"/>
              </a:rPr>
              <a:t> </a:t>
            </a:r>
            <a:r>
              <a:rPr lang="en-US" sz="3200" spc="-4" baseline="1950" dirty="0" err="1">
                <a:cs typeface="Calibri"/>
              </a:rPr>
              <a:t>p</a:t>
            </a:r>
            <a:r>
              <a:rPr lang="en-US" sz="3200" baseline="1950" dirty="0" err="1">
                <a:cs typeface="Calibri"/>
              </a:rPr>
              <a:t>e</a:t>
            </a:r>
            <a:r>
              <a:rPr lang="en-US" sz="3200" spc="-4" baseline="1950" dirty="0" err="1">
                <a:cs typeface="Calibri"/>
              </a:rPr>
              <a:t>m</a:t>
            </a:r>
            <a:r>
              <a:rPr lang="en-US" sz="3200" baseline="1950" dirty="0" err="1">
                <a:cs typeface="Calibri"/>
              </a:rPr>
              <a:t>a</a:t>
            </a:r>
            <a:r>
              <a:rPr lang="en-US" sz="3200" spc="-4" baseline="1950" dirty="0" err="1">
                <a:cs typeface="Calibri"/>
              </a:rPr>
              <a:t>n</a:t>
            </a:r>
            <a:r>
              <a:rPr lang="en-US" sz="3200" baseline="1950" dirty="0" err="1">
                <a:cs typeface="Calibri"/>
              </a:rPr>
              <a:t>g</a:t>
            </a:r>
            <a:r>
              <a:rPr lang="en-US" sz="3200" spc="-14" baseline="1950" dirty="0" err="1">
                <a:cs typeface="Calibri"/>
              </a:rPr>
              <a:t>k</a:t>
            </a:r>
            <a:r>
              <a:rPr lang="en-US" sz="3200" baseline="1950" dirty="0" err="1">
                <a:cs typeface="Calibri"/>
              </a:rPr>
              <a:t>u</a:t>
            </a:r>
            <a:r>
              <a:rPr lang="en-US" sz="3200" spc="14" baseline="1950" dirty="0">
                <a:cs typeface="Calibri"/>
              </a:rPr>
              <a:t> </a:t>
            </a:r>
            <a:r>
              <a:rPr lang="en-US" sz="3200" spc="-50" baseline="1950" dirty="0" err="1">
                <a:cs typeface="Calibri"/>
              </a:rPr>
              <a:t>k</a:t>
            </a:r>
            <a:r>
              <a:rPr lang="en-US" sz="3200" baseline="1950" dirty="0" err="1">
                <a:cs typeface="Calibri"/>
              </a:rPr>
              <a:t>e</a:t>
            </a:r>
            <a:r>
              <a:rPr lang="en-US" sz="3200" spc="-4" baseline="1950" dirty="0" err="1">
                <a:cs typeface="Calibri"/>
              </a:rPr>
              <a:t>p</a:t>
            </a:r>
            <a:r>
              <a:rPr lang="en-US" sz="3200" baseline="1950" dirty="0" err="1">
                <a:cs typeface="Calibri"/>
              </a:rPr>
              <a:t>e</a:t>
            </a:r>
            <a:r>
              <a:rPr lang="en-US" sz="3200" spc="-14" baseline="1950" dirty="0" err="1">
                <a:cs typeface="Calibri"/>
              </a:rPr>
              <a:t>n</a:t>
            </a:r>
            <a:r>
              <a:rPr lang="en-US" sz="3200" baseline="1950" dirty="0" err="1">
                <a:cs typeface="Calibri"/>
              </a:rPr>
              <a:t>ti</a:t>
            </a:r>
            <a:r>
              <a:rPr lang="en-US" sz="3200" spc="-4" baseline="1950" dirty="0" err="1">
                <a:cs typeface="Calibri"/>
              </a:rPr>
              <a:t>n</a:t>
            </a:r>
            <a:r>
              <a:rPr lang="en-US" sz="3200" spc="-25" baseline="1950" dirty="0" err="1">
                <a:cs typeface="Calibri"/>
              </a:rPr>
              <a:t>g</a:t>
            </a:r>
            <a:r>
              <a:rPr lang="en-US" sz="3200" baseline="1950" dirty="0" err="1">
                <a:cs typeface="Calibri"/>
              </a:rPr>
              <a:t>a</a:t>
            </a:r>
            <a:r>
              <a:rPr lang="en-US" sz="3200" spc="-4" baseline="1950" dirty="0" err="1">
                <a:cs typeface="Calibri"/>
              </a:rPr>
              <a:t>n</a:t>
            </a:r>
            <a:r>
              <a:rPr lang="en-US" sz="3200" baseline="1950" dirty="0">
                <a:cs typeface="Calibri"/>
              </a:rPr>
              <a:t>.</a:t>
            </a:r>
            <a:endParaRPr lang="en-US" sz="3200" dirty="0">
              <a:cs typeface="Calibri"/>
            </a:endParaRPr>
          </a:p>
        </p:txBody>
      </p:sp>
      <p:sp>
        <p:nvSpPr>
          <p:cNvPr id="14" name="TextBox 13">
            <a:extLst>
              <a:ext uri="{FF2B5EF4-FFF2-40B4-BE49-F238E27FC236}">
                <a16:creationId xmlns:a16="http://schemas.microsoft.com/office/drawing/2014/main" xmlns="" id="{B7533A35-5398-2040-A707-D97117D75873}"/>
              </a:ext>
            </a:extLst>
          </p:cNvPr>
          <p:cNvSpPr txBox="1"/>
          <p:nvPr/>
        </p:nvSpPr>
        <p:spPr>
          <a:xfrm>
            <a:off x="2031778" y="1496983"/>
            <a:ext cx="3668631" cy="461665"/>
          </a:xfrm>
          <a:prstGeom prst="rect">
            <a:avLst/>
          </a:prstGeom>
          <a:noFill/>
        </p:spPr>
        <p:txBody>
          <a:bodyPr wrap="square" rtlCol="0">
            <a:spAutoFit/>
          </a:bodyPr>
          <a:lstStyle/>
          <a:p>
            <a:pPr algn="ctr"/>
            <a:r>
              <a:rPr lang="en-US" sz="2400" b="1" dirty="0" err="1">
                <a:solidFill>
                  <a:schemeClr val="tx2"/>
                </a:solidFill>
                <a:latin typeface="Domine" panose="02040503040403060204" pitchFamily="18" charset="0"/>
                <a:ea typeface="Nunito Bold" charset="0"/>
                <a:cs typeface="Abhaya Libre Medium" panose="02000603000000000000" pitchFamily="2" charset="77"/>
              </a:rPr>
              <a:t>Tahap</a:t>
            </a:r>
            <a:r>
              <a:rPr lang="en-US" sz="2400" b="1" dirty="0">
                <a:solidFill>
                  <a:schemeClr val="tx2"/>
                </a:solidFill>
                <a:latin typeface="Domine" panose="02040503040403060204" pitchFamily="18" charset="0"/>
                <a:ea typeface="Nunito Bold" charset="0"/>
                <a:cs typeface="Abhaya Libre Medium" panose="02000603000000000000" pitchFamily="2" charset="77"/>
              </a:rPr>
              <a:t> </a:t>
            </a:r>
            <a:r>
              <a:rPr lang="en-US" sz="2400" b="1" dirty="0" err="1">
                <a:solidFill>
                  <a:schemeClr val="tx2"/>
                </a:solidFill>
                <a:latin typeface="Domine" panose="02040503040403060204" pitchFamily="18" charset="0"/>
                <a:ea typeface="Nunito Bold" charset="0"/>
                <a:cs typeface="Abhaya Libre Medium" panose="02000603000000000000" pitchFamily="2" charset="77"/>
              </a:rPr>
              <a:t>Penyebarluasan</a:t>
            </a:r>
            <a:endParaRPr lang="en-US" sz="2400" b="1" dirty="0">
              <a:solidFill>
                <a:schemeClr val="tx2"/>
              </a:solidFill>
              <a:latin typeface="Domine" panose="02040503040403060204" pitchFamily="18" charset="0"/>
              <a:ea typeface="Nunito Bold" charset="0"/>
              <a:cs typeface="Abhaya Libre Medium" panose="02000603000000000000" pitchFamily="2" charset="77"/>
            </a:endParaRPr>
          </a:p>
        </p:txBody>
      </p:sp>
      <p:sp>
        <p:nvSpPr>
          <p:cNvPr id="16" name="object 15">
            <a:extLst>
              <a:ext uri="{FF2B5EF4-FFF2-40B4-BE49-F238E27FC236}">
                <a16:creationId xmlns:a16="http://schemas.microsoft.com/office/drawing/2014/main" xmlns="" id="{5DA57BB5-EEC9-48C2-9DEA-6BA3F900CA58}"/>
              </a:ext>
            </a:extLst>
          </p:cNvPr>
          <p:cNvSpPr/>
          <p:nvPr/>
        </p:nvSpPr>
        <p:spPr>
          <a:xfrm>
            <a:off x="1713262" y="1500809"/>
            <a:ext cx="637032" cy="670559"/>
          </a:xfrm>
          <a:prstGeom prst="rect">
            <a:avLst/>
          </a:prstGeom>
          <a:blipFill>
            <a:blip r:embed="rId3" cstate="print"/>
            <a:stretch>
              <a:fillRect/>
            </a:stretch>
          </a:blipFill>
        </p:spPr>
        <p:txBody>
          <a:bodyPr wrap="square" lIns="0" tIns="0" rIns="0" bIns="0" rtlCol="0">
            <a:noAutofit/>
          </a:bodyPr>
          <a:lstStyle/>
          <a:p>
            <a:endParaRPr/>
          </a:p>
        </p:txBody>
      </p:sp>
      <p:pic>
        <p:nvPicPr>
          <p:cNvPr id="19" name="Picture Placeholder 6">
            <a:extLst>
              <a:ext uri="{FF2B5EF4-FFF2-40B4-BE49-F238E27FC236}">
                <a16:creationId xmlns:a16="http://schemas.microsoft.com/office/drawing/2014/main" xmlns="" id="{EE658BF3-CDDE-4316-A772-AD9DE241643E}"/>
              </a:ext>
            </a:extLst>
          </p:cNvPr>
          <p:cNvPicPr>
            <a:picLocks noChangeAspect="1"/>
          </p:cNvPicPr>
          <p:nvPr/>
        </p:nvPicPr>
        <p:blipFill>
          <a:blip r:embed="rId4"/>
          <a:stretch>
            <a:fillRect/>
          </a:stretch>
        </p:blipFill>
        <p:spPr>
          <a:xfrm>
            <a:off x="9716883" y="3163945"/>
            <a:ext cx="1821384" cy="1385195"/>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135678685"/>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1126" y="4423331"/>
            <a:ext cx="457200" cy="457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latin typeface="Domine" panose="02040503040403060204" pitchFamily="18" charset="0"/>
            </a:endParaRPr>
          </a:p>
        </p:txBody>
      </p:sp>
      <p:sp>
        <p:nvSpPr>
          <p:cNvPr id="7" name="Rectangle 6"/>
          <p:cNvSpPr/>
          <p:nvPr/>
        </p:nvSpPr>
        <p:spPr>
          <a:xfrm>
            <a:off x="5557584" y="4423331"/>
            <a:ext cx="457200" cy="457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latin typeface="Domine" panose="02040503040403060204" pitchFamily="18" charset="0"/>
            </a:endParaRPr>
          </a:p>
        </p:txBody>
      </p:sp>
      <p:sp>
        <p:nvSpPr>
          <p:cNvPr id="9" name="Rectangle 8"/>
          <p:cNvSpPr/>
          <p:nvPr/>
        </p:nvSpPr>
        <p:spPr>
          <a:xfrm>
            <a:off x="4910814" y="4423331"/>
            <a:ext cx="4572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latin typeface="Domine" panose="02040503040403060204" pitchFamily="18" charset="0"/>
            </a:endParaRPr>
          </a:p>
        </p:txBody>
      </p:sp>
      <p:sp>
        <p:nvSpPr>
          <p:cNvPr id="11" name="Rectangle 10"/>
          <p:cNvSpPr/>
          <p:nvPr/>
        </p:nvSpPr>
        <p:spPr>
          <a:xfrm>
            <a:off x="4264043" y="4423331"/>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latin typeface="Domine" panose="02040503040403060204" pitchFamily="18" charset="0"/>
            </a:endParaRPr>
          </a:p>
        </p:txBody>
      </p:sp>
      <p:sp>
        <p:nvSpPr>
          <p:cNvPr id="12" name="Rectangle 11"/>
          <p:cNvSpPr/>
          <p:nvPr/>
        </p:nvSpPr>
        <p:spPr>
          <a:xfrm>
            <a:off x="6204355" y="4423331"/>
            <a:ext cx="457200" cy="4572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latin typeface="Domine" panose="02040503040403060204" pitchFamily="18" charset="0"/>
            </a:endParaRPr>
          </a:p>
        </p:txBody>
      </p:sp>
      <p:sp>
        <p:nvSpPr>
          <p:cNvPr id="18" name="TextBox 17"/>
          <p:cNvSpPr txBox="1"/>
          <p:nvPr/>
        </p:nvSpPr>
        <p:spPr>
          <a:xfrm>
            <a:off x="550862" y="3105834"/>
            <a:ext cx="11090275" cy="646331"/>
          </a:xfrm>
          <a:prstGeom prst="rect">
            <a:avLst/>
          </a:prstGeom>
          <a:noFill/>
        </p:spPr>
        <p:txBody>
          <a:bodyPr wrap="square" rtlCol="0">
            <a:spAutoFit/>
          </a:bodyPr>
          <a:lstStyle/>
          <a:p>
            <a:pPr algn="ctr"/>
            <a:r>
              <a:rPr lang="en-US" sz="3600" b="1" dirty="0">
                <a:solidFill>
                  <a:schemeClr val="tx2"/>
                </a:solidFill>
                <a:latin typeface="Domine" panose="02040503040403060204" pitchFamily="18" charset="0"/>
                <a:cs typeface="Mukta Medium" panose="020B0000000000000000" pitchFamily="34" charset="77"/>
              </a:rPr>
              <a:t>TERIMAKASIH</a:t>
            </a:r>
          </a:p>
        </p:txBody>
      </p:sp>
      <p:sp>
        <p:nvSpPr>
          <p:cNvPr id="14" name="Rectangle 13">
            <a:extLst>
              <a:ext uri="{FF2B5EF4-FFF2-40B4-BE49-F238E27FC236}">
                <a16:creationId xmlns:a16="http://schemas.microsoft.com/office/drawing/2014/main" xmlns="" id="{457B6EF8-399A-8A49-9043-77F6CCA62B0F}"/>
              </a:ext>
            </a:extLst>
          </p:cNvPr>
          <p:cNvSpPr/>
          <p:nvPr/>
        </p:nvSpPr>
        <p:spPr>
          <a:xfrm>
            <a:off x="7497896" y="4423331"/>
            <a:ext cx="457200" cy="4572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75" dirty="0">
              <a:solidFill>
                <a:schemeClr val="tx2"/>
              </a:solidFill>
              <a:latin typeface="Domine" panose="02040503040403060204" pitchFamily="18" charset="0"/>
            </a:endParaRPr>
          </a:p>
        </p:txBody>
      </p:sp>
    </p:spTree>
    <p:extLst>
      <p:ext uri="{BB962C8B-B14F-4D97-AF65-F5344CB8AC3E}">
        <p14:creationId xmlns:p14="http://schemas.microsoft.com/office/powerpoint/2010/main" val="2498865905"/>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Box 35"/>
          <p:cNvSpPr txBox="1"/>
          <p:nvPr/>
        </p:nvSpPr>
        <p:spPr>
          <a:xfrm>
            <a:off x="1386005" y="1081689"/>
            <a:ext cx="5055029" cy="2533579"/>
          </a:xfrm>
          <a:prstGeom prst="rect">
            <a:avLst/>
          </a:prstGeom>
          <a:noFill/>
        </p:spPr>
        <p:txBody>
          <a:bodyPr wrap="square" rtlCol="0">
            <a:spAutoFit/>
          </a:bodyPr>
          <a:lstStyle/>
          <a:p>
            <a:pPr algn="ctr">
              <a:lnSpc>
                <a:spcPts val="6500"/>
              </a:lnSpc>
            </a:pPr>
            <a:r>
              <a:rPr lang="en-US" sz="4400" dirty="0">
                <a:solidFill>
                  <a:schemeClr val="tx2"/>
                </a:solidFill>
                <a:latin typeface="Domine" panose="02040503040403060204" pitchFamily="18" charset="0"/>
                <a:ea typeface="Nunito Bold" charset="0"/>
                <a:cs typeface="Abhaya Libre" panose="02000603000000000000" pitchFamily="2" charset="77"/>
              </a:rPr>
              <a:t>“</a:t>
            </a:r>
            <a:r>
              <a:rPr lang="en-US" sz="4400" dirty="0" err="1">
                <a:solidFill>
                  <a:schemeClr val="tx2"/>
                </a:solidFill>
                <a:latin typeface="Domine" panose="02040503040403060204" pitchFamily="18" charset="0"/>
                <a:ea typeface="Nunito Bold" charset="0"/>
                <a:cs typeface="Abhaya Libre" panose="02000603000000000000" pitchFamily="2" charset="77"/>
              </a:rPr>
              <a:t>Apasaja</a:t>
            </a:r>
            <a:r>
              <a:rPr lang="en-US" sz="4400" dirty="0">
                <a:solidFill>
                  <a:schemeClr val="tx2"/>
                </a:solidFill>
                <a:latin typeface="Domine" panose="02040503040403060204" pitchFamily="18" charset="0"/>
                <a:ea typeface="Nunito Bold" charset="0"/>
                <a:cs typeface="Abhaya Libre" panose="02000603000000000000" pitchFamily="2" charset="77"/>
              </a:rPr>
              <a:t> </a:t>
            </a:r>
            <a:r>
              <a:rPr lang="en-US" sz="4400" dirty="0" err="1">
                <a:solidFill>
                  <a:schemeClr val="tx2"/>
                </a:solidFill>
                <a:latin typeface="Domine" panose="02040503040403060204" pitchFamily="18" charset="0"/>
                <a:ea typeface="Nunito Bold" charset="0"/>
                <a:cs typeface="Abhaya Libre" panose="02000603000000000000" pitchFamily="2" charset="77"/>
              </a:rPr>
              <a:t>Jenis</a:t>
            </a:r>
            <a:r>
              <a:rPr lang="en-US" sz="4400" dirty="0">
                <a:solidFill>
                  <a:schemeClr val="tx2"/>
                </a:solidFill>
                <a:latin typeface="Domine" panose="02040503040403060204" pitchFamily="18" charset="0"/>
                <a:ea typeface="Nunito Bold" charset="0"/>
                <a:cs typeface="Abhaya Libre" panose="02000603000000000000" pitchFamily="2" charset="77"/>
              </a:rPr>
              <a:t> </a:t>
            </a:r>
            <a:r>
              <a:rPr lang="en-US" sz="4400" dirty="0" err="1">
                <a:solidFill>
                  <a:schemeClr val="tx2"/>
                </a:solidFill>
                <a:latin typeface="Domine" panose="02040503040403060204" pitchFamily="18" charset="0"/>
                <a:ea typeface="Nunito Bold" charset="0"/>
                <a:cs typeface="Abhaya Libre" panose="02000603000000000000" pitchFamily="2" charset="77"/>
              </a:rPr>
              <a:t>Peraturan</a:t>
            </a:r>
            <a:r>
              <a:rPr lang="en-US" sz="4400" dirty="0">
                <a:solidFill>
                  <a:schemeClr val="tx2"/>
                </a:solidFill>
                <a:latin typeface="Domine" panose="02040503040403060204" pitchFamily="18" charset="0"/>
                <a:ea typeface="Nunito Bold" charset="0"/>
                <a:cs typeface="Abhaya Libre" panose="02000603000000000000" pitchFamily="2" charset="77"/>
              </a:rPr>
              <a:t> yang </a:t>
            </a:r>
            <a:r>
              <a:rPr lang="en-US" sz="4400" dirty="0" err="1">
                <a:solidFill>
                  <a:schemeClr val="tx2"/>
                </a:solidFill>
                <a:latin typeface="Domine" panose="02040503040403060204" pitchFamily="18" charset="0"/>
                <a:ea typeface="Nunito Bold" charset="0"/>
                <a:cs typeface="Abhaya Libre" panose="02000603000000000000" pitchFamily="2" charset="77"/>
              </a:rPr>
              <a:t>ada</a:t>
            </a:r>
            <a:r>
              <a:rPr lang="en-US" sz="4400" dirty="0">
                <a:solidFill>
                  <a:schemeClr val="tx2"/>
                </a:solidFill>
                <a:latin typeface="Domine" panose="02040503040403060204" pitchFamily="18" charset="0"/>
                <a:ea typeface="Nunito Bold" charset="0"/>
                <a:cs typeface="Abhaya Libre" panose="02000603000000000000" pitchFamily="2" charset="77"/>
              </a:rPr>
              <a:t> di </a:t>
            </a:r>
            <a:r>
              <a:rPr lang="en-US" sz="4400" dirty="0" err="1">
                <a:solidFill>
                  <a:schemeClr val="tx2"/>
                </a:solidFill>
                <a:latin typeface="Domine" panose="02040503040403060204" pitchFamily="18" charset="0"/>
                <a:ea typeface="Nunito Bold" charset="0"/>
                <a:cs typeface="Abhaya Libre" panose="02000603000000000000" pitchFamily="2" charset="77"/>
              </a:rPr>
              <a:t>Desa</a:t>
            </a:r>
            <a:r>
              <a:rPr lang="en-US" sz="4400" dirty="0">
                <a:solidFill>
                  <a:schemeClr val="tx2"/>
                </a:solidFill>
                <a:latin typeface="Domine" panose="02040503040403060204" pitchFamily="18" charset="0"/>
                <a:ea typeface="Nunito Bold" charset="0"/>
                <a:cs typeface="Abhaya Libre" panose="02000603000000000000" pitchFamily="2" charset="77"/>
              </a:rPr>
              <a:t> ?</a:t>
            </a:r>
          </a:p>
        </p:txBody>
      </p:sp>
      <p:pic>
        <p:nvPicPr>
          <p:cNvPr id="4" name="Picture Placeholder 6">
            <a:extLst>
              <a:ext uri="{FF2B5EF4-FFF2-40B4-BE49-F238E27FC236}">
                <a16:creationId xmlns:a16="http://schemas.microsoft.com/office/drawing/2014/main" xmlns="" id="{F249357B-168F-4852-AA4A-AAADEF7F864E}"/>
              </a:ext>
            </a:extLst>
          </p:cNvPr>
          <p:cNvPicPr>
            <a:picLocks noChangeAspect="1"/>
          </p:cNvPicPr>
          <p:nvPr/>
        </p:nvPicPr>
        <p:blipFill>
          <a:blip r:embed="rId3"/>
          <a:stretch>
            <a:fillRect/>
          </a:stretch>
        </p:blipFill>
        <p:spPr>
          <a:xfrm>
            <a:off x="6888589" y="700956"/>
            <a:ext cx="3917406" cy="3355911"/>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484631538"/>
      </p:ext>
    </p:extLst>
  </p:cSld>
  <p:clrMapOvr>
    <a:masterClrMapping/>
  </p:clrMapOvr>
  <p:transition spd="slow">
    <p:fade/>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xmlns="" id="{4FE6CA15-9B0B-F642-942F-026A33A42767}"/>
              </a:ext>
            </a:extLst>
          </p:cNvPr>
          <p:cNvSpPr txBox="1"/>
          <p:nvPr/>
        </p:nvSpPr>
        <p:spPr>
          <a:xfrm>
            <a:off x="3151592" y="1776713"/>
            <a:ext cx="4513803" cy="519822"/>
          </a:xfrm>
          <a:prstGeom prst="rect">
            <a:avLst/>
          </a:prstGeom>
          <a:noFill/>
        </p:spPr>
        <p:txBody>
          <a:bodyPr wrap="square" rtlCol="0">
            <a:spAutoFit/>
          </a:bodyPr>
          <a:lstStyle/>
          <a:p>
            <a:pPr>
              <a:lnSpc>
                <a:spcPts val="3600"/>
              </a:lnSpc>
            </a:pPr>
            <a:r>
              <a:rPr lang="en-US" sz="2400" b="1" dirty="0">
                <a:solidFill>
                  <a:srgbClr val="FF0000"/>
                </a:solidFill>
                <a:latin typeface="Domine" panose="02040503040403060204" pitchFamily="18" charset="0"/>
                <a:ea typeface="Lato Light" panose="020F0502020204030203" pitchFamily="34" charset="0"/>
                <a:cs typeface="Abhaya Libre" panose="02000603000000000000" pitchFamily="2" charset="77"/>
              </a:rPr>
              <a:t>PERATURAN DESA - PERDES</a:t>
            </a:r>
          </a:p>
        </p:txBody>
      </p:sp>
      <p:sp>
        <p:nvSpPr>
          <p:cNvPr id="62" name="TextBox 61">
            <a:extLst>
              <a:ext uri="{FF2B5EF4-FFF2-40B4-BE49-F238E27FC236}">
                <a16:creationId xmlns:a16="http://schemas.microsoft.com/office/drawing/2014/main" xmlns="" id="{3E5E686F-F67B-7A42-AC64-58C8212B9917}"/>
              </a:ext>
            </a:extLst>
          </p:cNvPr>
          <p:cNvSpPr txBox="1"/>
          <p:nvPr/>
        </p:nvSpPr>
        <p:spPr>
          <a:xfrm>
            <a:off x="3151592" y="2208203"/>
            <a:ext cx="8570237" cy="3295646"/>
          </a:xfrm>
          <a:prstGeom prst="rect">
            <a:avLst/>
          </a:prstGeom>
          <a:noFill/>
        </p:spPr>
        <p:txBody>
          <a:bodyPr wrap="square" rtlCol="0">
            <a:spAutoFit/>
          </a:bodyPr>
          <a:lstStyle/>
          <a:p>
            <a:pPr marL="12700" algn="just">
              <a:lnSpc>
                <a:spcPct val="150000"/>
              </a:lnSpc>
              <a:spcBef>
                <a:spcPts val="349"/>
              </a:spcBef>
            </a:pPr>
            <a:r>
              <a:rPr lang="en-US" sz="2800" dirty="0" err="1">
                <a:solidFill>
                  <a:schemeClr val="tx2"/>
                </a:solidFill>
                <a:cs typeface="Calibri"/>
              </a:rPr>
              <a:t>Mer</a:t>
            </a:r>
            <a:r>
              <a:rPr lang="en-US" sz="2800" spc="-4" dirty="0" err="1">
                <a:solidFill>
                  <a:schemeClr val="tx2"/>
                </a:solidFill>
                <a:cs typeface="Calibri"/>
              </a:rPr>
              <a:t>up</a:t>
            </a:r>
            <a:r>
              <a:rPr lang="en-US" sz="2800" dirty="0" err="1">
                <a:solidFill>
                  <a:schemeClr val="tx2"/>
                </a:solidFill>
                <a:cs typeface="Calibri"/>
              </a:rPr>
              <a:t>akan</a:t>
            </a:r>
            <a:r>
              <a:rPr lang="en-US" sz="2800" spc="14" dirty="0">
                <a:solidFill>
                  <a:schemeClr val="tx2"/>
                </a:solidFill>
                <a:cs typeface="Calibri"/>
              </a:rPr>
              <a:t> </a:t>
            </a:r>
            <a:r>
              <a:rPr lang="en-US" sz="2800" spc="-4" dirty="0" err="1">
                <a:solidFill>
                  <a:schemeClr val="tx2"/>
                </a:solidFill>
                <a:cs typeface="Calibri"/>
              </a:rPr>
              <a:t>p</a:t>
            </a:r>
            <a:r>
              <a:rPr lang="en-US" sz="2800" dirty="0" err="1">
                <a:solidFill>
                  <a:schemeClr val="tx2"/>
                </a:solidFill>
                <a:cs typeface="Calibri"/>
              </a:rPr>
              <a:t>erat</a:t>
            </a:r>
            <a:r>
              <a:rPr lang="en-US" sz="2800" spc="-4" dirty="0" err="1">
                <a:solidFill>
                  <a:schemeClr val="tx2"/>
                </a:solidFill>
                <a:cs typeface="Calibri"/>
              </a:rPr>
              <a:t>u</a:t>
            </a:r>
            <a:r>
              <a:rPr lang="en-US" sz="2800" dirty="0" err="1">
                <a:solidFill>
                  <a:schemeClr val="tx2"/>
                </a:solidFill>
                <a:cs typeface="Calibri"/>
              </a:rPr>
              <a:t>ran</a:t>
            </a:r>
            <a:r>
              <a:rPr lang="en-US" sz="2800" spc="19" dirty="0">
                <a:solidFill>
                  <a:schemeClr val="tx2"/>
                </a:solidFill>
                <a:cs typeface="Calibri"/>
              </a:rPr>
              <a:t> </a:t>
            </a:r>
            <a:r>
              <a:rPr lang="en-US" sz="2800" spc="-4" dirty="0" err="1">
                <a:solidFill>
                  <a:schemeClr val="tx2"/>
                </a:solidFill>
                <a:cs typeface="Calibri"/>
              </a:rPr>
              <a:t>p</a:t>
            </a:r>
            <a:r>
              <a:rPr lang="en-US" sz="2800" dirty="0" err="1">
                <a:solidFill>
                  <a:schemeClr val="tx2"/>
                </a:solidFill>
                <a:cs typeface="Calibri"/>
              </a:rPr>
              <a:t>er</a:t>
            </a:r>
            <a:r>
              <a:rPr lang="en-US" sz="2800" spc="-4" dirty="0" err="1">
                <a:solidFill>
                  <a:schemeClr val="tx2"/>
                </a:solidFill>
                <a:cs typeface="Calibri"/>
              </a:rPr>
              <a:t>und</a:t>
            </a:r>
            <a:r>
              <a:rPr lang="en-US" sz="2800" dirty="0" err="1">
                <a:solidFill>
                  <a:schemeClr val="tx2"/>
                </a:solidFill>
                <a:cs typeface="Calibri"/>
              </a:rPr>
              <a:t>a</a:t>
            </a:r>
            <a:r>
              <a:rPr lang="en-US" sz="2800" spc="-4" dirty="0" err="1">
                <a:solidFill>
                  <a:schemeClr val="tx2"/>
                </a:solidFill>
                <a:cs typeface="Calibri"/>
              </a:rPr>
              <a:t>n</a:t>
            </a:r>
            <a:r>
              <a:rPr lang="en-US" sz="2800" spc="4" dirty="0" err="1">
                <a:solidFill>
                  <a:schemeClr val="tx2"/>
                </a:solidFill>
                <a:cs typeface="Calibri"/>
              </a:rPr>
              <a:t>g</a:t>
            </a:r>
            <a:r>
              <a:rPr lang="en-US" sz="2800" dirty="0">
                <a:solidFill>
                  <a:schemeClr val="tx2"/>
                </a:solidFill>
                <a:cs typeface="Calibri"/>
              </a:rPr>
              <a:t>- </a:t>
            </a:r>
            <a:r>
              <a:rPr lang="en-US" sz="2800" spc="-4" dirty="0" err="1">
                <a:solidFill>
                  <a:schemeClr val="tx2"/>
                </a:solidFill>
                <a:cs typeface="Calibri"/>
              </a:rPr>
              <a:t>und</a:t>
            </a:r>
            <a:r>
              <a:rPr lang="en-US" sz="2800" dirty="0" err="1">
                <a:solidFill>
                  <a:schemeClr val="tx2"/>
                </a:solidFill>
                <a:cs typeface="Calibri"/>
              </a:rPr>
              <a:t>a</a:t>
            </a:r>
            <a:r>
              <a:rPr lang="en-US" sz="2800" spc="-4" dirty="0" err="1">
                <a:solidFill>
                  <a:schemeClr val="tx2"/>
                </a:solidFill>
                <a:cs typeface="Calibri"/>
              </a:rPr>
              <a:t>n</a:t>
            </a:r>
            <a:r>
              <a:rPr lang="en-US" sz="2800" dirty="0" err="1">
                <a:solidFill>
                  <a:schemeClr val="tx2"/>
                </a:solidFill>
                <a:cs typeface="Calibri"/>
              </a:rPr>
              <a:t>gan</a:t>
            </a:r>
            <a:r>
              <a:rPr lang="en-US" sz="2800" spc="29" dirty="0">
                <a:solidFill>
                  <a:schemeClr val="tx2"/>
                </a:solidFill>
                <a:cs typeface="Calibri"/>
              </a:rPr>
              <a:t> </a:t>
            </a:r>
            <a:r>
              <a:rPr lang="en-US" sz="2800" dirty="0" err="1">
                <a:solidFill>
                  <a:schemeClr val="tx2"/>
                </a:solidFill>
                <a:cs typeface="Calibri"/>
              </a:rPr>
              <a:t>yg</a:t>
            </a:r>
            <a:r>
              <a:rPr lang="en-US" sz="2800" dirty="0">
                <a:solidFill>
                  <a:schemeClr val="tx2"/>
                </a:solidFill>
                <a:cs typeface="Calibri"/>
              </a:rPr>
              <a:t> </a:t>
            </a:r>
            <a:r>
              <a:rPr lang="en-US" sz="2800" b="1" spc="-4" dirty="0" err="1">
                <a:solidFill>
                  <a:schemeClr val="tx2"/>
                </a:solidFill>
                <a:cs typeface="Calibri"/>
              </a:rPr>
              <a:t>d</a:t>
            </a:r>
            <a:r>
              <a:rPr lang="en-US" sz="2800" b="1" dirty="0" err="1">
                <a:solidFill>
                  <a:schemeClr val="tx2"/>
                </a:solidFill>
                <a:cs typeface="Calibri"/>
              </a:rPr>
              <a:t>i</a:t>
            </a:r>
            <a:r>
              <a:rPr lang="en-US" sz="2800" b="1" spc="-4" dirty="0" err="1">
                <a:solidFill>
                  <a:schemeClr val="tx2"/>
                </a:solidFill>
                <a:cs typeface="Calibri"/>
              </a:rPr>
              <a:t>bu</a:t>
            </a:r>
            <a:r>
              <a:rPr lang="en-US" sz="2800" b="1" dirty="0" err="1">
                <a:solidFill>
                  <a:schemeClr val="tx2"/>
                </a:solidFill>
                <a:cs typeface="Calibri"/>
              </a:rPr>
              <a:t>at</a:t>
            </a:r>
            <a:r>
              <a:rPr lang="en-US" sz="2800" b="1" spc="34" dirty="0">
                <a:solidFill>
                  <a:schemeClr val="tx2"/>
                </a:solidFill>
                <a:cs typeface="Calibri"/>
              </a:rPr>
              <a:t> </a:t>
            </a:r>
            <a:r>
              <a:rPr lang="en-US" sz="2800" b="1" spc="4" dirty="0">
                <a:solidFill>
                  <a:schemeClr val="tx2"/>
                </a:solidFill>
                <a:cs typeface="Calibri"/>
              </a:rPr>
              <a:t>o</a:t>
            </a:r>
            <a:r>
              <a:rPr lang="en-US" sz="2800" b="1" dirty="0">
                <a:solidFill>
                  <a:schemeClr val="tx2"/>
                </a:solidFill>
                <a:cs typeface="Calibri"/>
              </a:rPr>
              <a:t>leh</a:t>
            </a:r>
            <a:r>
              <a:rPr lang="en-US" sz="2800" b="1" spc="-9" dirty="0">
                <a:solidFill>
                  <a:schemeClr val="tx2"/>
                </a:solidFill>
                <a:cs typeface="Calibri"/>
              </a:rPr>
              <a:t> </a:t>
            </a:r>
            <a:r>
              <a:rPr lang="en-US" sz="2800" b="1" spc="4" dirty="0">
                <a:solidFill>
                  <a:schemeClr val="tx2"/>
                </a:solidFill>
                <a:cs typeface="Calibri"/>
              </a:rPr>
              <a:t>B</a:t>
            </a:r>
            <a:r>
              <a:rPr lang="en-US" sz="2800" b="1" spc="-4" dirty="0">
                <a:solidFill>
                  <a:schemeClr val="tx2"/>
                </a:solidFill>
                <a:cs typeface="Calibri"/>
              </a:rPr>
              <a:t>P</a:t>
            </a:r>
            <a:r>
              <a:rPr lang="en-US" sz="2800" b="1" dirty="0">
                <a:solidFill>
                  <a:schemeClr val="tx2"/>
                </a:solidFill>
                <a:cs typeface="Calibri"/>
              </a:rPr>
              <a:t>D </a:t>
            </a:r>
            <a:r>
              <a:rPr lang="en-US" sz="2800" b="1" spc="-4" dirty="0" err="1">
                <a:solidFill>
                  <a:schemeClr val="tx2"/>
                </a:solidFill>
                <a:cs typeface="Calibri"/>
              </a:rPr>
              <a:t>b</a:t>
            </a:r>
            <a:r>
              <a:rPr lang="en-US" sz="2800" b="1" dirty="0" err="1">
                <a:solidFill>
                  <a:schemeClr val="tx2"/>
                </a:solidFill>
                <a:cs typeface="Calibri"/>
              </a:rPr>
              <a:t>er</a:t>
            </a:r>
            <a:r>
              <a:rPr lang="en-US" sz="2800" b="1" spc="4" dirty="0" err="1">
                <a:solidFill>
                  <a:schemeClr val="tx2"/>
                </a:solidFill>
                <a:cs typeface="Calibri"/>
              </a:rPr>
              <a:t>s</a:t>
            </a:r>
            <a:r>
              <a:rPr lang="en-US" sz="2800" b="1" dirty="0" err="1">
                <a:solidFill>
                  <a:schemeClr val="tx2"/>
                </a:solidFill>
                <a:cs typeface="Calibri"/>
              </a:rPr>
              <a:t>a</a:t>
            </a:r>
            <a:r>
              <a:rPr lang="en-US" sz="2800" b="1" spc="-4" dirty="0" err="1">
                <a:solidFill>
                  <a:schemeClr val="tx2"/>
                </a:solidFill>
                <a:cs typeface="Calibri"/>
              </a:rPr>
              <a:t>m</a:t>
            </a:r>
            <a:r>
              <a:rPr lang="en-US" sz="2800" b="1" dirty="0" err="1">
                <a:solidFill>
                  <a:schemeClr val="tx2"/>
                </a:solidFill>
                <a:cs typeface="Calibri"/>
              </a:rPr>
              <a:t>a</a:t>
            </a:r>
            <a:r>
              <a:rPr lang="en-US" sz="2800" b="1" spc="-4" dirty="0">
                <a:solidFill>
                  <a:schemeClr val="tx2"/>
                </a:solidFill>
                <a:cs typeface="Calibri"/>
              </a:rPr>
              <a:t> </a:t>
            </a:r>
            <a:r>
              <a:rPr lang="en-US" sz="2800" b="1" dirty="0" err="1">
                <a:solidFill>
                  <a:schemeClr val="tx2"/>
                </a:solidFill>
                <a:cs typeface="Calibri"/>
              </a:rPr>
              <a:t>ke</a:t>
            </a:r>
            <a:r>
              <a:rPr lang="en-US" sz="2800" b="1" spc="-4" dirty="0" err="1">
                <a:solidFill>
                  <a:schemeClr val="tx2"/>
                </a:solidFill>
                <a:cs typeface="Calibri"/>
              </a:rPr>
              <a:t>p</a:t>
            </a:r>
            <a:r>
              <a:rPr lang="en-US" sz="2800" b="1" dirty="0" err="1">
                <a:solidFill>
                  <a:schemeClr val="tx2"/>
                </a:solidFill>
                <a:cs typeface="Calibri"/>
              </a:rPr>
              <a:t>ala</a:t>
            </a:r>
            <a:r>
              <a:rPr lang="en-US" sz="2800" b="1" spc="19" dirty="0">
                <a:solidFill>
                  <a:schemeClr val="tx2"/>
                </a:solidFill>
                <a:cs typeface="Calibri"/>
              </a:rPr>
              <a:t> </a:t>
            </a:r>
            <a:r>
              <a:rPr lang="en-US" sz="2800" b="1" spc="-4" dirty="0" err="1">
                <a:solidFill>
                  <a:schemeClr val="tx2"/>
                </a:solidFill>
                <a:cs typeface="Calibri"/>
              </a:rPr>
              <a:t>d</a:t>
            </a:r>
            <a:r>
              <a:rPr lang="en-US" sz="2800" b="1" dirty="0" err="1">
                <a:solidFill>
                  <a:schemeClr val="tx2"/>
                </a:solidFill>
                <a:cs typeface="Calibri"/>
              </a:rPr>
              <a:t>e</a:t>
            </a:r>
            <a:r>
              <a:rPr lang="en-US" sz="2800" b="1" spc="4" dirty="0" err="1">
                <a:solidFill>
                  <a:schemeClr val="tx2"/>
                </a:solidFill>
                <a:cs typeface="Calibri"/>
              </a:rPr>
              <a:t>s</a:t>
            </a:r>
            <a:r>
              <a:rPr lang="en-US" sz="2800" b="1" dirty="0" err="1">
                <a:solidFill>
                  <a:schemeClr val="tx2"/>
                </a:solidFill>
                <a:cs typeface="Calibri"/>
              </a:rPr>
              <a:t>a</a:t>
            </a:r>
            <a:r>
              <a:rPr lang="en-US" sz="2800" dirty="0">
                <a:solidFill>
                  <a:schemeClr val="tx2"/>
                </a:solidFill>
                <a:cs typeface="Calibri"/>
              </a:rPr>
              <a:t>. </a:t>
            </a:r>
          </a:p>
          <a:p>
            <a:pPr marL="12700" algn="just">
              <a:lnSpc>
                <a:spcPct val="150000"/>
              </a:lnSpc>
              <a:spcBef>
                <a:spcPts val="349"/>
              </a:spcBef>
            </a:pPr>
            <a:r>
              <a:rPr lang="en-US" sz="2800" spc="-4" dirty="0" err="1">
                <a:solidFill>
                  <a:schemeClr val="tx2"/>
                </a:solidFill>
                <a:cs typeface="Calibri"/>
              </a:rPr>
              <a:t>P</a:t>
            </a:r>
            <a:r>
              <a:rPr lang="en-US" sz="2800" dirty="0" err="1">
                <a:solidFill>
                  <a:schemeClr val="tx2"/>
                </a:solidFill>
                <a:cs typeface="Calibri"/>
              </a:rPr>
              <a:t>er</a:t>
            </a:r>
            <a:r>
              <a:rPr lang="en-US" sz="2800" spc="-4" dirty="0" err="1">
                <a:solidFill>
                  <a:schemeClr val="tx2"/>
                </a:solidFill>
                <a:cs typeface="Calibri"/>
              </a:rPr>
              <a:t>d</a:t>
            </a:r>
            <a:r>
              <a:rPr lang="en-US" sz="2800" dirty="0" err="1">
                <a:solidFill>
                  <a:schemeClr val="tx2"/>
                </a:solidFill>
                <a:cs typeface="Calibri"/>
              </a:rPr>
              <a:t>es</a:t>
            </a:r>
            <a:r>
              <a:rPr lang="en-US" sz="2800" dirty="0">
                <a:solidFill>
                  <a:schemeClr val="tx2"/>
                </a:solidFill>
                <a:cs typeface="Calibri"/>
              </a:rPr>
              <a:t> </a:t>
            </a:r>
            <a:r>
              <a:rPr lang="en-US" sz="2800" spc="-4" dirty="0" err="1">
                <a:solidFill>
                  <a:schemeClr val="tx2"/>
                </a:solidFill>
                <a:cs typeface="Calibri"/>
              </a:rPr>
              <a:t>b</a:t>
            </a:r>
            <a:r>
              <a:rPr lang="en-US" sz="2800" dirty="0" err="1">
                <a:solidFill>
                  <a:schemeClr val="tx2"/>
                </a:solidFill>
                <a:cs typeface="Calibri"/>
              </a:rPr>
              <a:t>er</a:t>
            </a:r>
            <a:r>
              <a:rPr lang="en-US" sz="2800" spc="4" dirty="0" err="1">
                <a:solidFill>
                  <a:schemeClr val="tx2"/>
                </a:solidFill>
                <a:cs typeface="Calibri"/>
              </a:rPr>
              <a:t>s</a:t>
            </a:r>
            <a:r>
              <a:rPr lang="en-US" sz="2800" dirty="0" err="1">
                <a:solidFill>
                  <a:schemeClr val="tx2"/>
                </a:solidFill>
                <a:cs typeface="Calibri"/>
              </a:rPr>
              <a:t>i</a:t>
            </a:r>
            <a:r>
              <a:rPr lang="en-US" sz="2800" spc="4" dirty="0" err="1">
                <a:solidFill>
                  <a:schemeClr val="tx2"/>
                </a:solidFill>
                <a:cs typeface="Calibri"/>
              </a:rPr>
              <a:t>f</a:t>
            </a:r>
            <a:r>
              <a:rPr lang="en-US" sz="2800" dirty="0" err="1">
                <a:solidFill>
                  <a:schemeClr val="tx2"/>
                </a:solidFill>
                <a:cs typeface="Calibri"/>
              </a:rPr>
              <a:t>at</a:t>
            </a:r>
            <a:r>
              <a:rPr lang="en-US" sz="2800" spc="9" dirty="0">
                <a:solidFill>
                  <a:schemeClr val="tx2"/>
                </a:solidFill>
                <a:cs typeface="Calibri"/>
              </a:rPr>
              <a:t> </a:t>
            </a:r>
            <a:r>
              <a:rPr lang="en-US" sz="2800" spc="-4" dirty="0" err="1">
                <a:solidFill>
                  <a:schemeClr val="tx2"/>
                </a:solidFill>
                <a:cs typeface="Calibri"/>
              </a:rPr>
              <a:t>umu</a:t>
            </a:r>
            <a:r>
              <a:rPr lang="en-US" sz="2800" dirty="0" err="1">
                <a:solidFill>
                  <a:schemeClr val="tx2"/>
                </a:solidFill>
                <a:cs typeface="Calibri"/>
              </a:rPr>
              <a:t>m</a:t>
            </a:r>
            <a:r>
              <a:rPr lang="en-US" sz="2800" spc="-9" dirty="0">
                <a:solidFill>
                  <a:schemeClr val="tx2"/>
                </a:solidFill>
                <a:cs typeface="Calibri"/>
              </a:rPr>
              <a:t> </a:t>
            </a:r>
            <a:r>
              <a:rPr lang="en-US" sz="2800" spc="4" dirty="0" err="1">
                <a:solidFill>
                  <a:schemeClr val="tx2"/>
                </a:solidFill>
                <a:cs typeface="Calibri"/>
              </a:rPr>
              <a:t>s</a:t>
            </a:r>
            <a:r>
              <a:rPr lang="en-US" sz="2800" dirty="0" err="1">
                <a:solidFill>
                  <a:schemeClr val="tx2"/>
                </a:solidFill>
                <a:cs typeface="Calibri"/>
              </a:rPr>
              <a:t>e</a:t>
            </a:r>
            <a:r>
              <a:rPr lang="en-US" sz="2800" spc="-4" dirty="0" err="1">
                <a:solidFill>
                  <a:schemeClr val="tx2"/>
                </a:solidFill>
                <a:cs typeface="Calibri"/>
              </a:rPr>
              <a:t>h</a:t>
            </a:r>
            <a:r>
              <a:rPr lang="en-US" sz="2800" dirty="0" err="1">
                <a:solidFill>
                  <a:schemeClr val="tx2"/>
                </a:solidFill>
                <a:cs typeface="Calibri"/>
              </a:rPr>
              <a:t>i</a:t>
            </a:r>
            <a:r>
              <a:rPr lang="en-US" sz="2800" spc="-4" dirty="0" err="1">
                <a:solidFill>
                  <a:schemeClr val="tx2"/>
                </a:solidFill>
                <a:cs typeface="Calibri"/>
              </a:rPr>
              <a:t>n</a:t>
            </a:r>
            <a:r>
              <a:rPr lang="en-US" sz="2800" dirty="0" err="1">
                <a:solidFill>
                  <a:schemeClr val="tx2"/>
                </a:solidFill>
                <a:cs typeface="Calibri"/>
              </a:rPr>
              <a:t>ga</a:t>
            </a:r>
            <a:r>
              <a:rPr lang="en-US" sz="2800" spc="19" dirty="0">
                <a:solidFill>
                  <a:schemeClr val="tx2"/>
                </a:solidFill>
                <a:cs typeface="Calibri"/>
              </a:rPr>
              <a:t> </a:t>
            </a:r>
            <a:r>
              <a:rPr lang="en-US" sz="2800" spc="-4" dirty="0" err="1">
                <a:solidFill>
                  <a:schemeClr val="tx2"/>
                </a:solidFill>
                <a:cs typeface="Calibri"/>
              </a:rPr>
              <a:t>m</a:t>
            </a:r>
            <a:r>
              <a:rPr lang="en-US" sz="2800" dirty="0" err="1">
                <a:solidFill>
                  <a:schemeClr val="tx2"/>
                </a:solidFill>
                <a:cs typeface="Calibri"/>
              </a:rPr>
              <a:t>e</a:t>
            </a:r>
            <a:r>
              <a:rPr lang="en-US" sz="2800" spc="-4" dirty="0" err="1">
                <a:solidFill>
                  <a:schemeClr val="tx2"/>
                </a:solidFill>
                <a:cs typeface="Calibri"/>
              </a:rPr>
              <a:t>n</a:t>
            </a:r>
            <a:r>
              <a:rPr lang="en-US" sz="2800" dirty="0" err="1">
                <a:solidFill>
                  <a:schemeClr val="tx2"/>
                </a:solidFill>
                <a:cs typeface="Calibri"/>
              </a:rPr>
              <a:t>gat</a:t>
            </a:r>
            <a:r>
              <a:rPr lang="en-US" sz="2800" spc="-4" dirty="0" err="1">
                <a:solidFill>
                  <a:schemeClr val="tx2"/>
                </a:solidFill>
                <a:cs typeface="Calibri"/>
              </a:rPr>
              <a:t>u</a:t>
            </a:r>
            <a:r>
              <a:rPr lang="en-US" sz="2800" dirty="0" err="1">
                <a:solidFill>
                  <a:schemeClr val="tx2"/>
                </a:solidFill>
                <a:cs typeface="Calibri"/>
              </a:rPr>
              <a:t>r</a:t>
            </a:r>
            <a:r>
              <a:rPr lang="en-US" sz="2800" dirty="0">
                <a:solidFill>
                  <a:schemeClr val="tx2"/>
                </a:solidFill>
                <a:cs typeface="Calibri"/>
              </a:rPr>
              <a:t> </a:t>
            </a:r>
            <a:r>
              <a:rPr lang="en-US" sz="2800" spc="4" dirty="0" err="1">
                <a:solidFill>
                  <a:schemeClr val="tx2"/>
                </a:solidFill>
                <a:cs typeface="Calibri"/>
              </a:rPr>
              <a:t>s</a:t>
            </a:r>
            <a:r>
              <a:rPr lang="en-US" sz="2800" dirty="0" err="1">
                <a:solidFill>
                  <a:schemeClr val="tx2"/>
                </a:solidFill>
                <a:cs typeface="Calibri"/>
              </a:rPr>
              <a:t>egala</a:t>
            </a:r>
            <a:r>
              <a:rPr lang="en-US" sz="2800" spc="9" dirty="0">
                <a:solidFill>
                  <a:schemeClr val="tx2"/>
                </a:solidFill>
                <a:cs typeface="Calibri"/>
              </a:rPr>
              <a:t> </a:t>
            </a:r>
            <a:r>
              <a:rPr lang="en-US" sz="2800" spc="-4" dirty="0" err="1">
                <a:solidFill>
                  <a:schemeClr val="tx2"/>
                </a:solidFill>
                <a:cs typeface="Calibri"/>
              </a:rPr>
              <a:t>h</a:t>
            </a:r>
            <a:r>
              <a:rPr lang="en-US" sz="2800" dirty="0" err="1">
                <a:solidFill>
                  <a:schemeClr val="tx2"/>
                </a:solidFill>
                <a:cs typeface="Calibri"/>
              </a:rPr>
              <a:t>al</a:t>
            </a:r>
            <a:r>
              <a:rPr lang="en-US" sz="2800" spc="9" dirty="0">
                <a:solidFill>
                  <a:schemeClr val="tx2"/>
                </a:solidFill>
                <a:cs typeface="Calibri"/>
              </a:rPr>
              <a:t> </a:t>
            </a:r>
            <a:r>
              <a:rPr lang="en-US" sz="2800" dirty="0" err="1">
                <a:solidFill>
                  <a:schemeClr val="tx2"/>
                </a:solidFill>
                <a:cs typeface="Calibri"/>
              </a:rPr>
              <a:t>yg</a:t>
            </a:r>
            <a:r>
              <a:rPr lang="en-US" sz="2800" dirty="0">
                <a:solidFill>
                  <a:schemeClr val="tx2"/>
                </a:solidFill>
                <a:cs typeface="Calibri"/>
              </a:rPr>
              <a:t> </a:t>
            </a:r>
            <a:r>
              <a:rPr lang="en-US" sz="2800" spc="-4" dirty="0" err="1">
                <a:solidFill>
                  <a:schemeClr val="tx2"/>
                </a:solidFill>
                <a:cs typeface="Calibri"/>
              </a:rPr>
              <a:t>m</a:t>
            </a:r>
            <a:r>
              <a:rPr lang="en-US" sz="2800" dirty="0" err="1">
                <a:solidFill>
                  <a:schemeClr val="tx2"/>
                </a:solidFill>
                <a:cs typeface="Calibri"/>
              </a:rPr>
              <a:t>e</a:t>
            </a:r>
            <a:r>
              <a:rPr lang="en-US" sz="2800" spc="-4" dirty="0" err="1">
                <a:solidFill>
                  <a:schemeClr val="tx2"/>
                </a:solidFill>
                <a:cs typeface="Calibri"/>
              </a:rPr>
              <a:t>n</a:t>
            </a:r>
            <a:r>
              <a:rPr lang="en-US" sz="2800" dirty="0" err="1">
                <a:solidFill>
                  <a:schemeClr val="tx2"/>
                </a:solidFill>
                <a:cs typeface="Calibri"/>
              </a:rPr>
              <a:t>ja</a:t>
            </a:r>
            <a:r>
              <a:rPr lang="en-US" sz="2800" spc="-4" dirty="0" err="1">
                <a:solidFill>
                  <a:schemeClr val="tx2"/>
                </a:solidFill>
                <a:cs typeface="Calibri"/>
              </a:rPr>
              <a:t>d</a:t>
            </a:r>
            <a:r>
              <a:rPr lang="en-US" sz="2800" dirty="0" err="1">
                <a:solidFill>
                  <a:schemeClr val="tx2"/>
                </a:solidFill>
                <a:cs typeface="Calibri"/>
              </a:rPr>
              <a:t>i</a:t>
            </a:r>
            <a:r>
              <a:rPr lang="en-US" sz="2800" spc="19" dirty="0">
                <a:solidFill>
                  <a:schemeClr val="tx2"/>
                </a:solidFill>
                <a:cs typeface="Calibri"/>
              </a:rPr>
              <a:t> </a:t>
            </a:r>
            <a:r>
              <a:rPr lang="en-US" sz="2800" dirty="0" err="1">
                <a:solidFill>
                  <a:schemeClr val="tx2"/>
                </a:solidFill>
                <a:cs typeface="Calibri"/>
              </a:rPr>
              <a:t>ke</a:t>
            </a:r>
            <a:r>
              <a:rPr lang="en-US" sz="2800" spc="4" dirty="0" err="1">
                <a:solidFill>
                  <a:schemeClr val="tx2"/>
                </a:solidFill>
                <a:cs typeface="Calibri"/>
              </a:rPr>
              <a:t>w</a:t>
            </a:r>
            <a:r>
              <a:rPr lang="en-US" sz="2800" dirty="0" err="1">
                <a:solidFill>
                  <a:schemeClr val="tx2"/>
                </a:solidFill>
                <a:cs typeface="Calibri"/>
              </a:rPr>
              <a:t>e</a:t>
            </a:r>
            <a:r>
              <a:rPr lang="en-US" sz="2800" spc="-4" dirty="0" err="1">
                <a:solidFill>
                  <a:schemeClr val="tx2"/>
                </a:solidFill>
                <a:cs typeface="Calibri"/>
              </a:rPr>
              <a:t>n</a:t>
            </a:r>
            <a:r>
              <a:rPr lang="en-US" sz="2800" dirty="0" err="1">
                <a:solidFill>
                  <a:schemeClr val="tx2"/>
                </a:solidFill>
                <a:cs typeface="Calibri"/>
              </a:rPr>
              <a:t>a</a:t>
            </a:r>
            <a:r>
              <a:rPr lang="en-US" sz="2800" spc="-4" dirty="0" err="1">
                <a:solidFill>
                  <a:schemeClr val="tx2"/>
                </a:solidFill>
                <a:cs typeface="Calibri"/>
              </a:rPr>
              <a:t>n</a:t>
            </a:r>
            <a:r>
              <a:rPr lang="en-US" sz="2800" dirty="0" err="1">
                <a:solidFill>
                  <a:schemeClr val="tx2"/>
                </a:solidFill>
                <a:cs typeface="Calibri"/>
              </a:rPr>
              <a:t>gan</a:t>
            </a:r>
            <a:r>
              <a:rPr lang="en-US" sz="2800" dirty="0">
                <a:solidFill>
                  <a:schemeClr val="tx2"/>
                </a:solidFill>
                <a:cs typeface="Calibri"/>
              </a:rPr>
              <a:t> </a:t>
            </a:r>
            <a:r>
              <a:rPr lang="en-US" sz="2800" spc="-4" dirty="0" err="1">
                <a:solidFill>
                  <a:schemeClr val="tx2"/>
                </a:solidFill>
                <a:cs typeface="Calibri"/>
              </a:rPr>
              <a:t>d</a:t>
            </a:r>
            <a:r>
              <a:rPr lang="en-US" sz="2800" dirty="0" err="1">
                <a:solidFill>
                  <a:schemeClr val="tx2"/>
                </a:solidFill>
                <a:cs typeface="Calibri"/>
              </a:rPr>
              <a:t>e</a:t>
            </a:r>
            <a:r>
              <a:rPr lang="en-US" sz="2800" spc="4" dirty="0" err="1">
                <a:solidFill>
                  <a:schemeClr val="tx2"/>
                </a:solidFill>
                <a:cs typeface="Calibri"/>
              </a:rPr>
              <a:t>s</a:t>
            </a:r>
            <a:r>
              <a:rPr lang="en-US" sz="2800" dirty="0" err="1">
                <a:solidFill>
                  <a:schemeClr val="tx2"/>
                </a:solidFill>
                <a:cs typeface="Calibri"/>
              </a:rPr>
              <a:t>a</a:t>
            </a:r>
            <a:r>
              <a:rPr lang="en-US" sz="2800" spc="4" dirty="0">
                <a:solidFill>
                  <a:schemeClr val="tx2"/>
                </a:solidFill>
                <a:cs typeface="Calibri"/>
              </a:rPr>
              <a:t> </a:t>
            </a:r>
            <a:r>
              <a:rPr lang="en-US" sz="2800" spc="-4" dirty="0">
                <a:solidFill>
                  <a:schemeClr val="tx2"/>
                </a:solidFill>
                <a:cs typeface="Calibri"/>
              </a:rPr>
              <a:t>d</a:t>
            </a:r>
            <a:r>
              <a:rPr lang="en-US" sz="2800" dirty="0">
                <a:solidFill>
                  <a:schemeClr val="tx2"/>
                </a:solidFill>
                <a:cs typeface="Calibri"/>
              </a:rPr>
              <a:t>an j</a:t>
            </a:r>
            <a:r>
              <a:rPr lang="en-US" sz="2800" spc="-4" dirty="0">
                <a:solidFill>
                  <a:schemeClr val="tx2"/>
                </a:solidFill>
                <a:cs typeface="Calibri"/>
              </a:rPr>
              <a:t>u</a:t>
            </a:r>
            <a:r>
              <a:rPr lang="en-US" sz="2800" dirty="0">
                <a:solidFill>
                  <a:schemeClr val="tx2"/>
                </a:solidFill>
                <a:cs typeface="Calibri"/>
              </a:rPr>
              <a:t>ga</a:t>
            </a:r>
            <a:r>
              <a:rPr lang="en-US" sz="2800" spc="9" dirty="0">
                <a:solidFill>
                  <a:schemeClr val="tx2"/>
                </a:solidFill>
                <a:cs typeface="Calibri"/>
              </a:rPr>
              <a:t> </a:t>
            </a:r>
            <a:r>
              <a:rPr lang="en-US" sz="2800" spc="-4" dirty="0" err="1">
                <a:solidFill>
                  <a:schemeClr val="tx2"/>
                </a:solidFill>
                <a:cs typeface="Calibri"/>
              </a:rPr>
              <a:t>m</a:t>
            </a:r>
            <a:r>
              <a:rPr lang="en-US" sz="2800" dirty="0" err="1">
                <a:solidFill>
                  <a:schemeClr val="tx2"/>
                </a:solidFill>
                <a:cs typeface="Calibri"/>
              </a:rPr>
              <a:t>e</a:t>
            </a:r>
            <a:r>
              <a:rPr lang="en-US" sz="2800" spc="-4" dirty="0" err="1">
                <a:solidFill>
                  <a:schemeClr val="tx2"/>
                </a:solidFill>
                <a:cs typeface="Calibri"/>
              </a:rPr>
              <a:t>n</a:t>
            </a:r>
            <a:r>
              <a:rPr lang="en-US" sz="2800" dirty="0" err="1">
                <a:solidFill>
                  <a:schemeClr val="tx2"/>
                </a:solidFill>
                <a:cs typeface="Calibri"/>
              </a:rPr>
              <a:t>gikat</a:t>
            </a:r>
            <a:r>
              <a:rPr lang="en-US" sz="2800" spc="19" dirty="0">
                <a:solidFill>
                  <a:schemeClr val="tx2"/>
                </a:solidFill>
                <a:cs typeface="Calibri"/>
              </a:rPr>
              <a:t> </a:t>
            </a:r>
            <a:r>
              <a:rPr lang="en-US" sz="2800" spc="4" dirty="0" err="1">
                <a:solidFill>
                  <a:schemeClr val="tx2"/>
                </a:solidFill>
                <a:cs typeface="Calibri"/>
              </a:rPr>
              <a:t>s</a:t>
            </a:r>
            <a:r>
              <a:rPr lang="en-US" sz="2800" dirty="0" err="1">
                <a:solidFill>
                  <a:schemeClr val="tx2"/>
                </a:solidFill>
                <a:cs typeface="Calibri"/>
              </a:rPr>
              <a:t>e</a:t>
            </a:r>
            <a:r>
              <a:rPr lang="en-US" sz="2800" spc="-4" dirty="0" err="1">
                <a:solidFill>
                  <a:schemeClr val="tx2"/>
                </a:solidFill>
                <a:cs typeface="Calibri"/>
              </a:rPr>
              <a:t>mu</a:t>
            </a:r>
            <a:r>
              <a:rPr lang="en-US" sz="2800" dirty="0" err="1">
                <a:solidFill>
                  <a:schemeClr val="tx2"/>
                </a:solidFill>
                <a:cs typeface="Calibri"/>
              </a:rPr>
              <a:t>a</a:t>
            </a:r>
            <a:r>
              <a:rPr lang="en-US" sz="2800" dirty="0">
                <a:solidFill>
                  <a:schemeClr val="tx2"/>
                </a:solidFill>
                <a:cs typeface="Calibri"/>
              </a:rPr>
              <a:t> </a:t>
            </a:r>
            <a:r>
              <a:rPr lang="en-US" sz="2800" spc="4" dirty="0">
                <a:solidFill>
                  <a:schemeClr val="tx2"/>
                </a:solidFill>
                <a:cs typeface="Calibri"/>
              </a:rPr>
              <a:t>o</a:t>
            </a:r>
            <a:r>
              <a:rPr lang="en-US" sz="2800" dirty="0">
                <a:solidFill>
                  <a:schemeClr val="tx2"/>
                </a:solidFill>
                <a:cs typeface="Calibri"/>
              </a:rPr>
              <a:t>ra</a:t>
            </a:r>
            <a:r>
              <a:rPr lang="en-US" sz="2800" spc="-4" dirty="0">
                <a:solidFill>
                  <a:schemeClr val="tx2"/>
                </a:solidFill>
                <a:cs typeface="Calibri"/>
              </a:rPr>
              <a:t>n</a:t>
            </a:r>
            <a:r>
              <a:rPr lang="en-US" sz="2800" dirty="0">
                <a:solidFill>
                  <a:schemeClr val="tx2"/>
                </a:solidFill>
                <a:cs typeface="Calibri"/>
              </a:rPr>
              <a:t>g </a:t>
            </a:r>
            <a:r>
              <a:rPr lang="en-US" sz="2800" dirty="0" err="1">
                <a:solidFill>
                  <a:schemeClr val="tx2"/>
                </a:solidFill>
                <a:cs typeface="Calibri"/>
              </a:rPr>
              <a:t>yg</a:t>
            </a:r>
            <a:r>
              <a:rPr lang="en-US" sz="2800" dirty="0">
                <a:solidFill>
                  <a:schemeClr val="tx2"/>
                </a:solidFill>
                <a:cs typeface="Calibri"/>
              </a:rPr>
              <a:t> </a:t>
            </a:r>
            <a:r>
              <a:rPr lang="en-US" sz="2800" spc="-4" dirty="0" err="1">
                <a:solidFill>
                  <a:schemeClr val="tx2"/>
                </a:solidFill>
                <a:cs typeface="Calibri"/>
              </a:rPr>
              <a:t>b</a:t>
            </a:r>
            <a:r>
              <a:rPr lang="en-US" sz="2800" dirty="0" err="1">
                <a:solidFill>
                  <a:schemeClr val="tx2"/>
                </a:solidFill>
                <a:cs typeface="Calibri"/>
              </a:rPr>
              <a:t>era</a:t>
            </a:r>
            <a:r>
              <a:rPr lang="en-US" sz="2800" spc="-4" dirty="0" err="1">
                <a:solidFill>
                  <a:schemeClr val="tx2"/>
                </a:solidFill>
                <a:cs typeface="Calibri"/>
              </a:rPr>
              <a:t>d</a:t>
            </a:r>
            <a:r>
              <a:rPr lang="en-US" sz="2800" dirty="0" err="1">
                <a:solidFill>
                  <a:schemeClr val="tx2"/>
                </a:solidFill>
                <a:cs typeface="Calibri"/>
              </a:rPr>
              <a:t>a</a:t>
            </a:r>
            <a:r>
              <a:rPr lang="en-US" sz="2800" spc="19" dirty="0">
                <a:solidFill>
                  <a:schemeClr val="tx2"/>
                </a:solidFill>
                <a:cs typeface="Calibri"/>
              </a:rPr>
              <a:t> </a:t>
            </a:r>
            <a:r>
              <a:rPr lang="en-US" sz="2800" spc="-4" dirty="0" err="1">
                <a:solidFill>
                  <a:schemeClr val="tx2"/>
                </a:solidFill>
                <a:cs typeface="Calibri"/>
              </a:rPr>
              <a:t>d</a:t>
            </a:r>
            <a:r>
              <a:rPr lang="en-US" sz="2800" dirty="0" err="1">
                <a:solidFill>
                  <a:schemeClr val="tx2"/>
                </a:solidFill>
                <a:cs typeface="Calibri"/>
              </a:rPr>
              <a:t>alam</a:t>
            </a:r>
            <a:r>
              <a:rPr lang="en-US" sz="2800" spc="4" dirty="0">
                <a:solidFill>
                  <a:schemeClr val="tx2"/>
                </a:solidFill>
                <a:cs typeface="Calibri"/>
              </a:rPr>
              <a:t> </a:t>
            </a:r>
            <a:r>
              <a:rPr lang="en-US" sz="2800" dirty="0" err="1">
                <a:solidFill>
                  <a:schemeClr val="tx2"/>
                </a:solidFill>
                <a:cs typeface="Calibri"/>
              </a:rPr>
              <a:t>li</a:t>
            </a:r>
            <a:r>
              <a:rPr lang="en-US" sz="2800" spc="-4" dirty="0" err="1">
                <a:solidFill>
                  <a:schemeClr val="tx2"/>
                </a:solidFill>
                <a:cs typeface="Calibri"/>
              </a:rPr>
              <a:t>n</a:t>
            </a:r>
            <a:r>
              <a:rPr lang="en-US" sz="2800" dirty="0" err="1">
                <a:solidFill>
                  <a:schemeClr val="tx2"/>
                </a:solidFill>
                <a:cs typeface="Calibri"/>
              </a:rPr>
              <a:t>gk</a:t>
            </a:r>
            <a:r>
              <a:rPr lang="en-US" sz="2800" spc="-4" dirty="0" err="1">
                <a:solidFill>
                  <a:schemeClr val="tx2"/>
                </a:solidFill>
                <a:cs typeface="Calibri"/>
              </a:rPr>
              <a:t>u</a:t>
            </a:r>
            <a:r>
              <a:rPr lang="en-US" sz="2800" dirty="0" err="1">
                <a:solidFill>
                  <a:schemeClr val="tx2"/>
                </a:solidFill>
                <a:cs typeface="Calibri"/>
              </a:rPr>
              <a:t>p</a:t>
            </a:r>
            <a:r>
              <a:rPr lang="en-US" sz="2800" dirty="0">
                <a:solidFill>
                  <a:schemeClr val="tx2"/>
                </a:solidFill>
                <a:cs typeface="Calibri"/>
              </a:rPr>
              <a:t> </a:t>
            </a:r>
            <a:r>
              <a:rPr lang="en-US" sz="2800" spc="-4" dirty="0" err="1">
                <a:solidFill>
                  <a:schemeClr val="tx2"/>
                </a:solidFill>
                <a:cs typeface="Calibri"/>
              </a:rPr>
              <a:t>d</a:t>
            </a:r>
            <a:r>
              <a:rPr lang="en-US" sz="2800" dirty="0" err="1">
                <a:solidFill>
                  <a:schemeClr val="tx2"/>
                </a:solidFill>
                <a:cs typeface="Calibri"/>
              </a:rPr>
              <a:t>e</a:t>
            </a:r>
            <a:r>
              <a:rPr lang="en-US" sz="2800" spc="4" dirty="0" err="1">
                <a:solidFill>
                  <a:schemeClr val="tx2"/>
                </a:solidFill>
                <a:cs typeface="Calibri"/>
              </a:rPr>
              <a:t>s</a:t>
            </a:r>
            <a:r>
              <a:rPr lang="en-US" sz="2800" dirty="0" err="1">
                <a:solidFill>
                  <a:schemeClr val="tx2"/>
                </a:solidFill>
                <a:cs typeface="Calibri"/>
              </a:rPr>
              <a:t>a</a:t>
            </a:r>
            <a:r>
              <a:rPr lang="en-US" sz="2800" dirty="0">
                <a:solidFill>
                  <a:schemeClr val="tx2"/>
                </a:solidFill>
                <a:cs typeface="Calibri"/>
              </a:rPr>
              <a:t>.</a:t>
            </a:r>
          </a:p>
        </p:txBody>
      </p:sp>
      <p:sp>
        <p:nvSpPr>
          <p:cNvPr id="63" name="TextBox 62">
            <a:extLst>
              <a:ext uri="{FF2B5EF4-FFF2-40B4-BE49-F238E27FC236}">
                <a16:creationId xmlns:a16="http://schemas.microsoft.com/office/drawing/2014/main" xmlns="" id="{60C170A5-2BCC-1641-AC0F-97230E222901}"/>
              </a:ext>
            </a:extLst>
          </p:cNvPr>
          <p:cNvSpPr txBox="1"/>
          <p:nvPr/>
        </p:nvSpPr>
        <p:spPr>
          <a:xfrm>
            <a:off x="924500" y="407713"/>
            <a:ext cx="6954905" cy="1200329"/>
          </a:xfrm>
          <a:prstGeom prst="rect">
            <a:avLst/>
          </a:prstGeom>
          <a:noFill/>
        </p:spPr>
        <p:txBody>
          <a:bodyPr wrap="square" rtlCol="0">
            <a:spAutoFit/>
          </a:bodyPr>
          <a:lstStyle/>
          <a:p>
            <a:r>
              <a:rPr lang="en-US" sz="3600" b="1" dirty="0" err="1">
                <a:solidFill>
                  <a:schemeClr val="tx2"/>
                </a:solidFill>
                <a:latin typeface="Domine" panose="02040503040403060204" pitchFamily="18" charset="0"/>
                <a:ea typeface="Nunito Bold" charset="0"/>
                <a:cs typeface="Mukta SemiBold" panose="020B0000000000000000" pitchFamily="34" charset="77"/>
              </a:rPr>
              <a:t>Jenis</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err="1">
                <a:solidFill>
                  <a:schemeClr val="tx2"/>
                </a:solidFill>
                <a:latin typeface="Domine" panose="02040503040403060204" pitchFamily="18" charset="0"/>
                <a:ea typeface="Nunito Bold" charset="0"/>
                <a:cs typeface="Mukta SemiBold" panose="020B0000000000000000" pitchFamily="34" charset="77"/>
              </a:rPr>
              <a:t>Regulasi</a:t>
            </a:r>
            <a:r>
              <a:rPr lang="en-US" sz="3600" b="1" dirty="0">
                <a:solidFill>
                  <a:schemeClr val="tx2"/>
                </a:solidFill>
                <a:latin typeface="Domine" panose="02040503040403060204" pitchFamily="18" charset="0"/>
                <a:ea typeface="Nunito Bold" charset="0"/>
                <a:cs typeface="Mukta SemiBold" panose="020B0000000000000000" pitchFamily="34" charset="77"/>
              </a:rPr>
              <a:t> yang </a:t>
            </a:r>
            <a:r>
              <a:rPr lang="en-US" sz="3600" b="1" dirty="0" err="1">
                <a:solidFill>
                  <a:schemeClr val="tx2"/>
                </a:solidFill>
                <a:latin typeface="Domine" panose="02040503040403060204" pitchFamily="18" charset="0"/>
                <a:ea typeface="Nunito Bold" charset="0"/>
                <a:cs typeface="Mukta SemiBold" panose="020B0000000000000000" pitchFamily="34" charset="77"/>
              </a:rPr>
              <a:t>ada</a:t>
            </a:r>
            <a:r>
              <a:rPr lang="en-US" sz="3600" b="1" dirty="0">
                <a:solidFill>
                  <a:schemeClr val="tx2"/>
                </a:solidFill>
                <a:latin typeface="Domine" panose="02040503040403060204" pitchFamily="18" charset="0"/>
                <a:ea typeface="Nunito Bold" charset="0"/>
                <a:cs typeface="Mukta SemiBold" panose="020B0000000000000000" pitchFamily="34" charset="77"/>
              </a:rPr>
              <a:t> di </a:t>
            </a:r>
            <a:r>
              <a:rPr lang="en-US" sz="3600" b="1" dirty="0" err="1">
                <a:solidFill>
                  <a:schemeClr val="tx2"/>
                </a:solidFill>
                <a:latin typeface="Domine" panose="02040503040403060204" pitchFamily="18" charset="0"/>
                <a:ea typeface="Nunito Bold" charset="0"/>
                <a:cs typeface="Mukta SemiBold" panose="020B0000000000000000" pitchFamily="34" charset="77"/>
              </a:rPr>
              <a:t>desa</a:t>
            </a:r>
            <a:r>
              <a:rPr lang="en-US" sz="3600" b="1" dirty="0">
                <a:solidFill>
                  <a:schemeClr val="tx2"/>
                </a:solidFill>
                <a:latin typeface="Domine" panose="02040503040403060204" pitchFamily="18" charset="0"/>
                <a:ea typeface="Nunito Bold" charset="0"/>
                <a:cs typeface="Mukta SemiBold" panose="020B0000000000000000" pitchFamily="34" charset="77"/>
              </a:rPr>
              <a:t> </a:t>
            </a:r>
          </a:p>
          <a:p>
            <a:r>
              <a:rPr lang="en-US" sz="3600" b="1" dirty="0" err="1">
                <a:solidFill>
                  <a:schemeClr val="tx2"/>
                </a:solidFill>
                <a:latin typeface="Domine" panose="02040503040403060204" pitchFamily="18" charset="0"/>
                <a:ea typeface="Nunito Bold" charset="0"/>
                <a:cs typeface="Mukta SemiBold" panose="020B0000000000000000" pitchFamily="34" charset="77"/>
              </a:rPr>
              <a:t>menurut</a:t>
            </a:r>
            <a:r>
              <a:rPr lang="en-US" sz="3600" b="1" dirty="0">
                <a:solidFill>
                  <a:schemeClr val="tx2"/>
                </a:solidFill>
                <a:latin typeface="Domine" panose="02040503040403060204" pitchFamily="18" charset="0"/>
                <a:ea typeface="Nunito Bold" charset="0"/>
                <a:cs typeface="Mukta SemiBold" panose="020B0000000000000000" pitchFamily="34" charset="77"/>
              </a:rPr>
              <a:t> UU </a:t>
            </a:r>
            <a:r>
              <a:rPr lang="en-US" sz="3600" b="1" dirty="0" err="1">
                <a:solidFill>
                  <a:schemeClr val="tx2"/>
                </a:solidFill>
                <a:latin typeface="Domine" panose="02040503040403060204" pitchFamily="18" charset="0"/>
                <a:ea typeface="Nunito Bold" charset="0"/>
                <a:cs typeface="Mukta SemiBold" panose="020B0000000000000000" pitchFamily="34" charset="77"/>
              </a:rPr>
              <a:t>Desa</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err="1">
                <a:solidFill>
                  <a:schemeClr val="tx2"/>
                </a:solidFill>
                <a:latin typeface="Domine" panose="02040503040403060204" pitchFamily="18" charset="0"/>
                <a:ea typeface="Nunito Bold" charset="0"/>
                <a:cs typeface="Mukta SemiBold" panose="020B0000000000000000" pitchFamily="34" charset="77"/>
              </a:rPr>
              <a:t>pasal</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a:solidFill>
                  <a:srgbClr val="FF0000"/>
                </a:solidFill>
                <a:latin typeface="Domine" panose="02040503040403060204" pitchFamily="18" charset="0"/>
                <a:ea typeface="Nunito Bold" charset="0"/>
                <a:cs typeface="Mukta SemiBold" panose="020B0000000000000000" pitchFamily="34" charset="77"/>
              </a:rPr>
              <a:t>69</a:t>
            </a:r>
          </a:p>
        </p:txBody>
      </p:sp>
      <p:sp>
        <p:nvSpPr>
          <p:cNvPr id="11" name="Oval 10">
            <a:extLst>
              <a:ext uri="{FF2B5EF4-FFF2-40B4-BE49-F238E27FC236}">
                <a16:creationId xmlns:a16="http://schemas.microsoft.com/office/drawing/2014/main" xmlns="" id="{6D2BA531-9CEF-2C44-8030-3C5389B8AE60}"/>
              </a:ext>
            </a:extLst>
          </p:cNvPr>
          <p:cNvSpPr/>
          <p:nvPr/>
        </p:nvSpPr>
        <p:spPr>
          <a:xfrm>
            <a:off x="2973328" y="1986432"/>
            <a:ext cx="177209" cy="1772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Picture Placeholder 6">
            <a:extLst>
              <a:ext uri="{FF2B5EF4-FFF2-40B4-BE49-F238E27FC236}">
                <a16:creationId xmlns:a16="http://schemas.microsoft.com/office/drawing/2014/main" xmlns="" id="{16ACCCDD-9BC2-4A9E-B759-1AE03C04EEF8}"/>
              </a:ext>
            </a:extLst>
          </p:cNvPr>
          <p:cNvPicPr>
            <a:picLocks noChangeAspect="1"/>
          </p:cNvPicPr>
          <p:nvPr/>
        </p:nvPicPr>
        <p:blipFill>
          <a:blip r:embed="rId3"/>
          <a:stretch>
            <a:fillRect/>
          </a:stretch>
        </p:blipFill>
        <p:spPr>
          <a:xfrm>
            <a:off x="1184995" y="2296535"/>
            <a:ext cx="1810446" cy="1550949"/>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120165549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xmlns="" id="{4FE6CA15-9B0B-F642-942F-026A33A42767}"/>
              </a:ext>
            </a:extLst>
          </p:cNvPr>
          <p:cNvSpPr txBox="1"/>
          <p:nvPr/>
        </p:nvSpPr>
        <p:spPr>
          <a:xfrm>
            <a:off x="1848086" y="2005905"/>
            <a:ext cx="3579948" cy="377732"/>
          </a:xfrm>
          <a:prstGeom prst="rect">
            <a:avLst/>
          </a:prstGeom>
          <a:noFill/>
        </p:spPr>
        <p:txBody>
          <a:bodyPr wrap="square" rtlCol="0">
            <a:spAutoFit/>
          </a:bodyPr>
          <a:lstStyle/>
          <a:p>
            <a:pPr marR="44461">
              <a:lnSpc>
                <a:spcPts val="1725"/>
              </a:lnSpc>
              <a:spcBef>
                <a:spcPts val="86"/>
              </a:spcBef>
            </a:pPr>
            <a:r>
              <a:rPr lang="en-US" sz="3600" b="1" baseline="3413" dirty="0">
                <a:solidFill>
                  <a:srgbClr val="FF0000"/>
                </a:solidFill>
                <a:latin typeface="Domine" panose="02040503040403060204"/>
                <a:cs typeface="Calibri"/>
              </a:rPr>
              <a:t>PER</a:t>
            </a:r>
            <a:r>
              <a:rPr lang="en-US" sz="3600" b="1" spc="4" baseline="3413" dirty="0">
                <a:solidFill>
                  <a:srgbClr val="FF0000"/>
                </a:solidFill>
                <a:latin typeface="Domine" panose="02040503040403060204"/>
                <a:cs typeface="Calibri"/>
              </a:rPr>
              <a:t>A</a:t>
            </a:r>
            <a:r>
              <a:rPr lang="en-US" sz="3600" b="1" baseline="3413" dirty="0">
                <a:solidFill>
                  <a:srgbClr val="FF0000"/>
                </a:solidFill>
                <a:latin typeface="Domine" panose="02040503040403060204"/>
                <a:cs typeface="Calibri"/>
              </a:rPr>
              <a:t>TUR</a:t>
            </a:r>
            <a:r>
              <a:rPr lang="en-US" sz="3600" b="1" spc="4" baseline="3413" dirty="0">
                <a:solidFill>
                  <a:srgbClr val="FF0000"/>
                </a:solidFill>
                <a:latin typeface="Domine" panose="02040503040403060204"/>
                <a:cs typeface="Calibri"/>
              </a:rPr>
              <a:t>A</a:t>
            </a:r>
            <a:r>
              <a:rPr lang="en-US" sz="3600" b="1" baseline="3413" dirty="0">
                <a:solidFill>
                  <a:srgbClr val="FF0000"/>
                </a:solidFill>
                <a:latin typeface="Domine" panose="02040503040403060204"/>
                <a:cs typeface="Calibri"/>
              </a:rPr>
              <a:t>N</a:t>
            </a:r>
            <a:r>
              <a:rPr lang="en-US" sz="3600" b="1" spc="-82" baseline="3413" dirty="0">
                <a:solidFill>
                  <a:srgbClr val="FF0000"/>
                </a:solidFill>
                <a:latin typeface="Domine" panose="02040503040403060204"/>
                <a:cs typeface="Calibri"/>
              </a:rPr>
              <a:t> </a:t>
            </a:r>
            <a:r>
              <a:rPr lang="en-US" sz="3600" b="1" baseline="3413" dirty="0">
                <a:solidFill>
                  <a:srgbClr val="FF0000"/>
                </a:solidFill>
                <a:latin typeface="Domine" panose="02040503040403060204"/>
                <a:cs typeface="Calibri"/>
              </a:rPr>
              <a:t>KEP</a:t>
            </a:r>
            <a:r>
              <a:rPr lang="en-US" sz="3600" b="1" spc="4" baseline="3413" dirty="0">
                <a:solidFill>
                  <a:srgbClr val="FF0000"/>
                </a:solidFill>
                <a:latin typeface="Domine" panose="02040503040403060204"/>
                <a:cs typeface="Calibri"/>
              </a:rPr>
              <a:t>A</a:t>
            </a:r>
            <a:r>
              <a:rPr lang="en-US" sz="3600" b="1" baseline="3413" dirty="0">
                <a:solidFill>
                  <a:srgbClr val="FF0000"/>
                </a:solidFill>
                <a:latin typeface="Domine" panose="02040503040403060204"/>
                <a:cs typeface="Calibri"/>
              </a:rPr>
              <a:t>LA</a:t>
            </a:r>
            <a:r>
              <a:rPr lang="en-US" sz="3600" b="1" spc="-46" baseline="3413" dirty="0">
                <a:solidFill>
                  <a:srgbClr val="FF0000"/>
                </a:solidFill>
                <a:latin typeface="Domine" panose="02040503040403060204"/>
                <a:cs typeface="Calibri"/>
              </a:rPr>
              <a:t> </a:t>
            </a:r>
            <a:r>
              <a:rPr lang="en-US" sz="3600" b="1" baseline="3413" dirty="0">
                <a:solidFill>
                  <a:srgbClr val="FF0000"/>
                </a:solidFill>
                <a:latin typeface="Domine" panose="02040503040403060204"/>
                <a:cs typeface="Calibri"/>
              </a:rPr>
              <a:t>DESA</a:t>
            </a:r>
            <a:endParaRPr lang="en-US" sz="2400" dirty="0">
              <a:solidFill>
                <a:srgbClr val="FF0000"/>
              </a:solidFill>
              <a:latin typeface="Domine" panose="02040503040403060204"/>
              <a:cs typeface="Calibri"/>
            </a:endParaRPr>
          </a:p>
        </p:txBody>
      </p:sp>
      <p:sp>
        <p:nvSpPr>
          <p:cNvPr id="62" name="TextBox 61">
            <a:extLst>
              <a:ext uri="{FF2B5EF4-FFF2-40B4-BE49-F238E27FC236}">
                <a16:creationId xmlns:a16="http://schemas.microsoft.com/office/drawing/2014/main" xmlns="" id="{3E5E686F-F67B-7A42-AC64-58C8212B9917}"/>
              </a:ext>
            </a:extLst>
          </p:cNvPr>
          <p:cNvSpPr txBox="1"/>
          <p:nvPr/>
        </p:nvSpPr>
        <p:spPr>
          <a:xfrm>
            <a:off x="1779991" y="2208204"/>
            <a:ext cx="6858171" cy="3416320"/>
          </a:xfrm>
          <a:prstGeom prst="rect">
            <a:avLst/>
          </a:prstGeom>
          <a:noFill/>
        </p:spPr>
        <p:txBody>
          <a:bodyPr wrap="square" rtlCol="0">
            <a:spAutoFit/>
          </a:bodyPr>
          <a:lstStyle/>
          <a:p>
            <a:pPr marL="64350" marR="13522" algn="just"/>
            <a:endParaRPr lang="id-ID" sz="3600" spc="-4" baseline="1950" dirty="0" smtClean="0">
              <a:cs typeface="Calibri"/>
            </a:endParaRPr>
          </a:p>
          <a:p>
            <a:pPr marL="64350" marR="13522" algn="just"/>
            <a:r>
              <a:rPr lang="en-US" sz="3600" spc="-4" baseline="1950" dirty="0" err="1" smtClean="0">
                <a:cs typeface="Calibri"/>
              </a:rPr>
              <a:t>P</a:t>
            </a:r>
            <a:r>
              <a:rPr lang="en-US" sz="3600" baseline="1950" dirty="0" err="1" smtClean="0">
                <a:cs typeface="Calibri"/>
              </a:rPr>
              <a:t>erat</a:t>
            </a:r>
            <a:r>
              <a:rPr lang="en-US" sz="3600" spc="-4" baseline="1950" dirty="0" err="1" smtClean="0">
                <a:cs typeface="Calibri"/>
              </a:rPr>
              <a:t>u</a:t>
            </a:r>
            <a:r>
              <a:rPr lang="en-US" sz="3600" baseline="1950" dirty="0" err="1" smtClean="0">
                <a:cs typeface="Calibri"/>
              </a:rPr>
              <a:t>ran</a:t>
            </a:r>
            <a:r>
              <a:rPr lang="en-US" sz="3600" spc="19" baseline="1950" dirty="0" smtClean="0">
                <a:cs typeface="Calibri"/>
              </a:rPr>
              <a:t> </a:t>
            </a:r>
            <a:r>
              <a:rPr lang="en-US" sz="3600" baseline="1950" dirty="0">
                <a:cs typeface="Calibri"/>
              </a:rPr>
              <a:t>yang </a:t>
            </a:r>
            <a:r>
              <a:rPr lang="en-US" sz="3600" spc="-4" baseline="1950" dirty="0" err="1">
                <a:cs typeface="Calibri"/>
              </a:rPr>
              <a:t>d</a:t>
            </a:r>
            <a:r>
              <a:rPr lang="en-US" sz="3600" baseline="1950" dirty="0" err="1">
                <a:cs typeface="Calibri"/>
              </a:rPr>
              <a:t>ikel</a:t>
            </a:r>
            <a:r>
              <a:rPr lang="en-US" sz="3600" spc="-4" baseline="1950" dirty="0" err="1">
                <a:cs typeface="Calibri"/>
              </a:rPr>
              <a:t>u</a:t>
            </a:r>
            <a:r>
              <a:rPr lang="en-US" sz="3600" baseline="1950" dirty="0" err="1">
                <a:cs typeface="Calibri"/>
              </a:rPr>
              <a:t>arkan</a:t>
            </a:r>
            <a:r>
              <a:rPr lang="en-US" sz="3600" spc="29" baseline="1950" dirty="0">
                <a:cs typeface="Calibri"/>
              </a:rPr>
              <a:t> </a:t>
            </a:r>
            <a:r>
              <a:rPr lang="en-US" sz="3600" spc="4" baseline="1950" dirty="0">
                <a:cs typeface="Calibri"/>
              </a:rPr>
              <a:t>o</a:t>
            </a:r>
            <a:r>
              <a:rPr lang="en-US" sz="3600" baseline="1950" dirty="0">
                <a:cs typeface="Calibri"/>
              </a:rPr>
              <a:t>leh</a:t>
            </a:r>
            <a:r>
              <a:rPr lang="en-US" sz="3600" spc="-9" baseline="1950" dirty="0">
                <a:cs typeface="Calibri"/>
              </a:rPr>
              <a:t> </a:t>
            </a:r>
            <a:r>
              <a:rPr lang="en-US" sz="3600" baseline="1950" dirty="0" err="1">
                <a:cs typeface="Calibri"/>
              </a:rPr>
              <a:t>ke</a:t>
            </a:r>
            <a:r>
              <a:rPr lang="en-US" sz="3600" spc="-4" baseline="1950" dirty="0" err="1">
                <a:cs typeface="Calibri"/>
              </a:rPr>
              <a:t>p</a:t>
            </a:r>
            <a:r>
              <a:rPr lang="en-US" sz="3600" baseline="1950" dirty="0" err="1">
                <a:cs typeface="Calibri"/>
              </a:rPr>
              <a:t>ala</a:t>
            </a:r>
            <a:r>
              <a:rPr lang="en-US" sz="3600" dirty="0">
                <a:cs typeface="Calibri"/>
              </a:rPr>
              <a:t> </a:t>
            </a:r>
            <a:r>
              <a:rPr lang="en-US" sz="3600" spc="-4" baseline="1950" dirty="0" err="1">
                <a:cs typeface="Calibri"/>
              </a:rPr>
              <a:t>d</a:t>
            </a:r>
            <a:r>
              <a:rPr lang="en-US" sz="3600" baseline="1950" dirty="0" err="1">
                <a:cs typeface="Calibri"/>
              </a:rPr>
              <a:t>e</a:t>
            </a:r>
            <a:r>
              <a:rPr lang="en-US" sz="3600" spc="4" baseline="1950" dirty="0" err="1">
                <a:cs typeface="Calibri"/>
              </a:rPr>
              <a:t>s</a:t>
            </a:r>
            <a:r>
              <a:rPr lang="en-US" sz="3600" baseline="1950" dirty="0" err="1">
                <a:cs typeface="Calibri"/>
              </a:rPr>
              <a:t>a</a:t>
            </a:r>
            <a:r>
              <a:rPr lang="en-US" sz="3600" spc="4" baseline="1950" dirty="0">
                <a:cs typeface="Calibri"/>
              </a:rPr>
              <a:t> </a:t>
            </a:r>
            <a:r>
              <a:rPr lang="en-US" sz="3600" spc="-4" baseline="1950" dirty="0" err="1">
                <a:cs typeface="Calibri"/>
              </a:rPr>
              <a:t>m</a:t>
            </a:r>
            <a:r>
              <a:rPr lang="en-US" sz="3600" baseline="1950" dirty="0" err="1">
                <a:cs typeface="Calibri"/>
              </a:rPr>
              <a:t>e</a:t>
            </a:r>
            <a:r>
              <a:rPr lang="en-US" sz="3600" spc="-4" baseline="1950" dirty="0" err="1">
                <a:cs typeface="Calibri"/>
              </a:rPr>
              <a:t>mpun</a:t>
            </a:r>
            <a:r>
              <a:rPr lang="en-US" sz="3600" baseline="1950" dirty="0" err="1">
                <a:cs typeface="Calibri"/>
              </a:rPr>
              <a:t>yai</a:t>
            </a:r>
            <a:r>
              <a:rPr lang="en-US" sz="3600" spc="25" baseline="1950" dirty="0">
                <a:cs typeface="Calibri"/>
              </a:rPr>
              <a:t> </a:t>
            </a:r>
            <a:r>
              <a:rPr lang="en-US" sz="3600" spc="4" baseline="1950" dirty="0" err="1">
                <a:cs typeface="Calibri"/>
              </a:rPr>
              <a:t>f</a:t>
            </a:r>
            <a:r>
              <a:rPr lang="en-US" sz="3600" spc="-4" baseline="1950" dirty="0" err="1">
                <a:cs typeface="Calibri"/>
              </a:rPr>
              <a:t>un</a:t>
            </a:r>
            <a:r>
              <a:rPr lang="en-US" sz="3600" baseline="1950" dirty="0" err="1">
                <a:cs typeface="Calibri"/>
              </a:rPr>
              <a:t>g</a:t>
            </a:r>
            <a:r>
              <a:rPr lang="en-US" sz="3600" spc="4" baseline="1950" dirty="0" err="1">
                <a:cs typeface="Calibri"/>
              </a:rPr>
              <a:t>s</a:t>
            </a:r>
            <a:r>
              <a:rPr lang="en-US" sz="3600" baseline="1950" dirty="0" err="1">
                <a:cs typeface="Calibri"/>
              </a:rPr>
              <a:t>i</a:t>
            </a:r>
            <a:r>
              <a:rPr lang="en-US" sz="3600" baseline="1950" dirty="0">
                <a:cs typeface="Calibri"/>
              </a:rPr>
              <a:t> </a:t>
            </a:r>
            <a:r>
              <a:rPr lang="en-US" sz="3600" spc="4" baseline="1950" dirty="0" err="1">
                <a:cs typeface="Calibri"/>
              </a:rPr>
              <a:t>s</a:t>
            </a:r>
            <a:r>
              <a:rPr lang="en-US" sz="3600" baseline="1950" dirty="0" err="1">
                <a:cs typeface="Calibri"/>
              </a:rPr>
              <a:t>e</a:t>
            </a:r>
            <a:r>
              <a:rPr lang="en-US" sz="3600" spc="-4" baseline="1950" dirty="0" err="1">
                <a:cs typeface="Calibri"/>
              </a:rPr>
              <a:t>b</a:t>
            </a:r>
            <a:r>
              <a:rPr lang="en-US" sz="3600" baseline="1950" dirty="0" err="1">
                <a:cs typeface="Calibri"/>
              </a:rPr>
              <a:t>agai</a:t>
            </a:r>
            <a:r>
              <a:rPr lang="en-US" sz="3600" dirty="0">
                <a:cs typeface="Calibri"/>
              </a:rPr>
              <a:t> </a:t>
            </a:r>
            <a:r>
              <a:rPr lang="en-US" sz="4400" b="1" spc="-4" baseline="1950" dirty="0" err="1">
                <a:cs typeface="Calibri"/>
              </a:rPr>
              <a:t>p</a:t>
            </a:r>
            <a:r>
              <a:rPr lang="en-US" sz="4400" b="1" baseline="1950" dirty="0" err="1">
                <a:cs typeface="Calibri"/>
              </a:rPr>
              <a:t>erat</a:t>
            </a:r>
            <a:r>
              <a:rPr lang="en-US" sz="4400" b="1" spc="-4" baseline="1950" dirty="0" err="1">
                <a:cs typeface="Calibri"/>
              </a:rPr>
              <a:t>u</a:t>
            </a:r>
            <a:r>
              <a:rPr lang="en-US" sz="4400" b="1" baseline="1950" dirty="0" err="1">
                <a:cs typeface="Calibri"/>
              </a:rPr>
              <a:t>ran</a:t>
            </a:r>
            <a:r>
              <a:rPr lang="en-US" sz="4400" b="1" spc="19" baseline="1950" dirty="0">
                <a:cs typeface="Calibri"/>
              </a:rPr>
              <a:t> </a:t>
            </a:r>
            <a:r>
              <a:rPr lang="en-US" sz="4400" b="1" spc="-4" baseline="1950" dirty="0" err="1">
                <a:cs typeface="Calibri"/>
              </a:rPr>
              <a:t>p</a:t>
            </a:r>
            <a:r>
              <a:rPr lang="en-US" sz="4400" b="1" baseline="1950" dirty="0" err="1">
                <a:cs typeface="Calibri"/>
              </a:rPr>
              <a:t>elak</a:t>
            </a:r>
            <a:r>
              <a:rPr lang="en-US" sz="4400" b="1" spc="4" baseline="1950" dirty="0" err="1">
                <a:cs typeface="Calibri"/>
              </a:rPr>
              <a:t>s</a:t>
            </a:r>
            <a:r>
              <a:rPr lang="en-US" sz="4400" b="1" baseline="1950" dirty="0" err="1">
                <a:cs typeface="Calibri"/>
              </a:rPr>
              <a:t>a</a:t>
            </a:r>
            <a:r>
              <a:rPr lang="en-US" sz="4400" b="1" spc="-4" baseline="1950" dirty="0" err="1">
                <a:cs typeface="Calibri"/>
              </a:rPr>
              <a:t>n</a:t>
            </a:r>
            <a:r>
              <a:rPr lang="en-US" sz="4400" b="1" baseline="1950" dirty="0" err="1">
                <a:cs typeface="Calibri"/>
              </a:rPr>
              <a:t>a</a:t>
            </a:r>
            <a:r>
              <a:rPr lang="en-US" sz="4400" b="1" spc="19" baseline="1950" dirty="0">
                <a:cs typeface="Calibri"/>
              </a:rPr>
              <a:t> </a:t>
            </a:r>
            <a:r>
              <a:rPr lang="en-US" sz="4400" b="1" spc="-4" baseline="1950" dirty="0" err="1">
                <a:cs typeface="Calibri"/>
              </a:rPr>
              <a:t>d</a:t>
            </a:r>
            <a:r>
              <a:rPr lang="en-US" sz="4400" b="1" baseline="1950" dirty="0" err="1">
                <a:cs typeface="Calibri"/>
              </a:rPr>
              <a:t>ari</a:t>
            </a:r>
            <a:r>
              <a:rPr lang="en-US" sz="4400" b="1" spc="9" baseline="1950" dirty="0">
                <a:cs typeface="Calibri"/>
              </a:rPr>
              <a:t> </a:t>
            </a:r>
            <a:r>
              <a:rPr lang="en-US" sz="4400" b="1" spc="-4" baseline="1950" dirty="0">
                <a:cs typeface="Calibri"/>
              </a:rPr>
              <a:t>PERDES</a:t>
            </a:r>
            <a:r>
              <a:rPr lang="en-US" sz="3600" dirty="0">
                <a:cs typeface="Calibri"/>
              </a:rPr>
              <a:t> </a:t>
            </a:r>
            <a:r>
              <a:rPr lang="en-US" sz="3600" baseline="1950" dirty="0" err="1">
                <a:cs typeface="Calibri"/>
              </a:rPr>
              <a:t>ata</a:t>
            </a:r>
            <a:r>
              <a:rPr lang="en-US" sz="3600" spc="-4" baseline="1950" dirty="0" err="1">
                <a:cs typeface="Calibri"/>
              </a:rPr>
              <a:t>upu</a:t>
            </a:r>
            <a:r>
              <a:rPr lang="en-US" sz="3600" baseline="1950" dirty="0" err="1">
                <a:cs typeface="Calibri"/>
              </a:rPr>
              <a:t>n</a:t>
            </a:r>
            <a:r>
              <a:rPr lang="en-US" sz="3600" spc="25" baseline="1950" dirty="0">
                <a:cs typeface="Calibri"/>
              </a:rPr>
              <a:t> </a:t>
            </a:r>
            <a:r>
              <a:rPr lang="en-US" sz="3600" spc="-4" baseline="1950" dirty="0" err="1">
                <a:cs typeface="Calibri"/>
              </a:rPr>
              <a:t>p</a:t>
            </a:r>
            <a:r>
              <a:rPr lang="en-US" sz="3600" baseline="1950" dirty="0" err="1">
                <a:cs typeface="Calibri"/>
              </a:rPr>
              <a:t>elak</a:t>
            </a:r>
            <a:r>
              <a:rPr lang="en-US" sz="3600" spc="4" baseline="1950" dirty="0" err="1">
                <a:cs typeface="Calibri"/>
              </a:rPr>
              <a:t>s</a:t>
            </a:r>
            <a:r>
              <a:rPr lang="en-US" sz="3600" baseline="1950" dirty="0" err="1">
                <a:cs typeface="Calibri"/>
              </a:rPr>
              <a:t>a</a:t>
            </a:r>
            <a:r>
              <a:rPr lang="en-US" sz="3600" spc="-4" baseline="1950" dirty="0" err="1">
                <a:cs typeface="Calibri"/>
              </a:rPr>
              <a:t>n</a:t>
            </a:r>
            <a:r>
              <a:rPr lang="en-US" sz="3600" baseline="1950" dirty="0" err="1">
                <a:cs typeface="Calibri"/>
              </a:rPr>
              <a:t>an</a:t>
            </a:r>
            <a:r>
              <a:rPr lang="en-US" sz="3600" spc="14" baseline="1950" dirty="0">
                <a:cs typeface="Calibri"/>
              </a:rPr>
              <a:t> </a:t>
            </a:r>
            <a:r>
              <a:rPr lang="en-US" sz="3600" spc="-4" baseline="1950" dirty="0" err="1">
                <a:cs typeface="Calibri"/>
              </a:rPr>
              <a:t>d</a:t>
            </a:r>
            <a:r>
              <a:rPr lang="en-US" sz="3600" baseline="1950" dirty="0" err="1">
                <a:cs typeface="Calibri"/>
              </a:rPr>
              <a:t>ari</a:t>
            </a:r>
            <a:r>
              <a:rPr lang="en-US" sz="3600" spc="9" baseline="1950" dirty="0">
                <a:cs typeface="Calibri"/>
              </a:rPr>
              <a:t> </a:t>
            </a:r>
            <a:r>
              <a:rPr lang="en-US" sz="3600" spc="-4" baseline="1950" dirty="0" err="1">
                <a:cs typeface="Calibri"/>
              </a:rPr>
              <a:t>p</a:t>
            </a:r>
            <a:r>
              <a:rPr lang="en-US" sz="3600" baseline="1950" dirty="0" err="1">
                <a:cs typeface="Calibri"/>
              </a:rPr>
              <a:t>erat</a:t>
            </a:r>
            <a:r>
              <a:rPr lang="en-US" sz="3600" spc="-4" baseline="1950" dirty="0" err="1">
                <a:cs typeface="Calibri"/>
              </a:rPr>
              <a:t>u</a:t>
            </a:r>
            <a:r>
              <a:rPr lang="en-US" sz="3600" baseline="1950" dirty="0" err="1">
                <a:cs typeface="Calibri"/>
              </a:rPr>
              <a:t>ran</a:t>
            </a:r>
            <a:r>
              <a:rPr lang="en-US" sz="3600" dirty="0">
                <a:cs typeface="Calibri"/>
              </a:rPr>
              <a:t> </a:t>
            </a:r>
            <a:r>
              <a:rPr lang="en-US" sz="3600" baseline="1950" dirty="0">
                <a:cs typeface="Calibri"/>
              </a:rPr>
              <a:t>ya</a:t>
            </a:r>
            <a:r>
              <a:rPr lang="en-US" sz="3600" spc="-4" baseline="1950" dirty="0">
                <a:cs typeface="Calibri"/>
              </a:rPr>
              <a:t>n</a:t>
            </a:r>
            <a:r>
              <a:rPr lang="en-US" sz="3600" baseline="1950" dirty="0">
                <a:cs typeface="Calibri"/>
              </a:rPr>
              <a:t>g</a:t>
            </a:r>
            <a:r>
              <a:rPr lang="en-US" sz="3600" spc="9" baseline="1950" dirty="0">
                <a:cs typeface="Calibri"/>
              </a:rPr>
              <a:t> </a:t>
            </a:r>
            <a:r>
              <a:rPr lang="en-US" sz="3600" baseline="1950" dirty="0" err="1">
                <a:cs typeface="Calibri"/>
              </a:rPr>
              <a:t>le</a:t>
            </a:r>
            <a:r>
              <a:rPr lang="en-US" sz="3600" spc="-4" baseline="1950" dirty="0" err="1">
                <a:cs typeface="Calibri"/>
              </a:rPr>
              <a:t>b</a:t>
            </a:r>
            <a:r>
              <a:rPr lang="en-US" sz="3600" baseline="1950" dirty="0" err="1">
                <a:cs typeface="Calibri"/>
              </a:rPr>
              <a:t>ih</a:t>
            </a:r>
            <a:r>
              <a:rPr lang="en-US" sz="3600" spc="14" baseline="1950" dirty="0">
                <a:cs typeface="Calibri"/>
              </a:rPr>
              <a:t> </a:t>
            </a:r>
            <a:r>
              <a:rPr lang="en-US" sz="3600" baseline="1950" dirty="0" err="1">
                <a:cs typeface="Calibri"/>
              </a:rPr>
              <a:t>ti</a:t>
            </a:r>
            <a:r>
              <a:rPr lang="en-US" sz="3600" spc="-4" baseline="1950" dirty="0" err="1">
                <a:cs typeface="Calibri"/>
              </a:rPr>
              <a:t>n</a:t>
            </a:r>
            <a:r>
              <a:rPr lang="en-US" sz="3600" baseline="1950" dirty="0" err="1">
                <a:cs typeface="Calibri"/>
              </a:rPr>
              <a:t>ggi</a:t>
            </a:r>
            <a:r>
              <a:rPr lang="en-US" sz="3600" baseline="1950" dirty="0">
                <a:cs typeface="Calibri"/>
              </a:rPr>
              <a:t>. </a:t>
            </a:r>
            <a:r>
              <a:rPr lang="en-US" sz="3600" spc="-4" baseline="1950" dirty="0" err="1">
                <a:cs typeface="Calibri"/>
              </a:rPr>
              <a:t>P</a:t>
            </a:r>
            <a:r>
              <a:rPr lang="en-US" sz="3600" baseline="1950" dirty="0" err="1">
                <a:cs typeface="Calibri"/>
              </a:rPr>
              <a:t>erat</a:t>
            </a:r>
            <a:r>
              <a:rPr lang="en-US" sz="3600" spc="-4" baseline="1950" dirty="0" err="1">
                <a:cs typeface="Calibri"/>
              </a:rPr>
              <a:t>u</a:t>
            </a:r>
            <a:r>
              <a:rPr lang="en-US" sz="3600" baseline="1950" dirty="0" err="1">
                <a:cs typeface="Calibri"/>
              </a:rPr>
              <a:t>ran</a:t>
            </a:r>
            <a:r>
              <a:rPr lang="en-US" sz="3600" spc="29" baseline="1950" dirty="0">
                <a:cs typeface="Calibri"/>
              </a:rPr>
              <a:t> </a:t>
            </a:r>
            <a:r>
              <a:rPr lang="en-US" sz="3600" baseline="1950" dirty="0" err="1">
                <a:cs typeface="Calibri"/>
              </a:rPr>
              <a:t>Ke</a:t>
            </a:r>
            <a:r>
              <a:rPr lang="en-US" sz="3600" spc="-4" baseline="1950" dirty="0" err="1">
                <a:cs typeface="Calibri"/>
              </a:rPr>
              <a:t>p</a:t>
            </a:r>
            <a:r>
              <a:rPr lang="en-US" sz="3600" baseline="1950" dirty="0" err="1">
                <a:cs typeface="Calibri"/>
              </a:rPr>
              <a:t>ala</a:t>
            </a:r>
            <a:r>
              <a:rPr lang="en-US" sz="3600" baseline="1950" dirty="0">
                <a:cs typeface="Calibri"/>
              </a:rPr>
              <a:t> </a:t>
            </a:r>
            <a:r>
              <a:rPr lang="en-US" sz="3600" spc="-4" baseline="1950" dirty="0" err="1">
                <a:cs typeface="Calibri"/>
              </a:rPr>
              <a:t>d</a:t>
            </a:r>
            <a:r>
              <a:rPr lang="en-US" sz="3600" baseline="1950" dirty="0" err="1">
                <a:cs typeface="Calibri"/>
              </a:rPr>
              <a:t>e</a:t>
            </a:r>
            <a:r>
              <a:rPr lang="en-US" sz="3600" spc="4" baseline="1950" dirty="0" err="1">
                <a:cs typeface="Calibri"/>
              </a:rPr>
              <a:t>s</a:t>
            </a:r>
            <a:r>
              <a:rPr lang="en-US" sz="3600" baseline="1950" dirty="0" err="1">
                <a:cs typeface="Calibri"/>
              </a:rPr>
              <a:t>a</a:t>
            </a:r>
            <a:r>
              <a:rPr lang="en-US" sz="3600" spc="4" baseline="1950" dirty="0">
                <a:cs typeface="Calibri"/>
              </a:rPr>
              <a:t> </a:t>
            </a:r>
            <a:r>
              <a:rPr lang="en-US" sz="3600" spc="-4" baseline="1950" dirty="0" err="1">
                <a:cs typeface="Calibri"/>
              </a:rPr>
              <a:t>h</a:t>
            </a:r>
            <a:r>
              <a:rPr lang="en-US" sz="3600" baseline="1950" dirty="0" err="1">
                <a:cs typeface="Calibri"/>
              </a:rPr>
              <a:t>a</a:t>
            </a:r>
            <a:r>
              <a:rPr lang="en-US" sz="3600" spc="-4" baseline="1950" dirty="0" err="1">
                <a:cs typeface="Calibri"/>
              </a:rPr>
              <a:t>n</a:t>
            </a:r>
            <a:r>
              <a:rPr lang="en-US" sz="3600" baseline="1950" dirty="0" err="1">
                <a:cs typeface="Calibri"/>
              </a:rPr>
              <a:t>ya</a:t>
            </a:r>
            <a:r>
              <a:rPr lang="en-US" sz="3600" spc="9" baseline="1950" dirty="0">
                <a:cs typeface="Calibri"/>
              </a:rPr>
              <a:t> </a:t>
            </a:r>
            <a:r>
              <a:rPr lang="en-US" sz="3600" spc="-4" baseline="1950" dirty="0" err="1">
                <a:cs typeface="Calibri"/>
              </a:rPr>
              <a:t>d</a:t>
            </a:r>
            <a:r>
              <a:rPr lang="en-US" sz="3600" baseline="1950" dirty="0" err="1">
                <a:cs typeface="Calibri"/>
              </a:rPr>
              <a:t>a</a:t>
            </a:r>
            <a:r>
              <a:rPr lang="en-US" sz="3600" spc="-4" baseline="1950" dirty="0" err="1">
                <a:cs typeface="Calibri"/>
              </a:rPr>
              <a:t>p</a:t>
            </a:r>
            <a:r>
              <a:rPr lang="en-US" sz="3600" baseline="1950" dirty="0" err="1">
                <a:cs typeface="Calibri"/>
              </a:rPr>
              <a:t>at</a:t>
            </a:r>
            <a:r>
              <a:rPr lang="en-US" sz="3600" spc="29" baseline="1950" dirty="0">
                <a:cs typeface="Calibri"/>
              </a:rPr>
              <a:t> </a:t>
            </a:r>
            <a:r>
              <a:rPr lang="en-US" sz="3600" spc="-4" baseline="1950" dirty="0" err="1">
                <a:cs typeface="Calibri"/>
              </a:rPr>
              <a:t>m</a:t>
            </a:r>
            <a:r>
              <a:rPr lang="en-US" sz="3600" baseline="1950" dirty="0" err="1">
                <a:cs typeface="Calibri"/>
              </a:rPr>
              <a:t>e</a:t>
            </a:r>
            <a:r>
              <a:rPr lang="en-US" sz="3600" spc="-4" baseline="1950" dirty="0" err="1">
                <a:cs typeface="Calibri"/>
              </a:rPr>
              <a:t>n</a:t>
            </a:r>
            <a:r>
              <a:rPr lang="en-US" sz="3600" baseline="1950" dirty="0" err="1">
                <a:cs typeface="Calibri"/>
              </a:rPr>
              <a:t>gat</a:t>
            </a:r>
            <a:r>
              <a:rPr lang="en-US" sz="3600" spc="-4" baseline="1950" dirty="0" err="1">
                <a:cs typeface="Calibri"/>
              </a:rPr>
              <a:t>u</a:t>
            </a:r>
            <a:r>
              <a:rPr lang="en-US" sz="3600" baseline="1950" dirty="0" err="1">
                <a:cs typeface="Calibri"/>
              </a:rPr>
              <a:t>r</a:t>
            </a:r>
            <a:r>
              <a:rPr lang="en-US" sz="3600" spc="9" baseline="1950" dirty="0">
                <a:cs typeface="Calibri"/>
              </a:rPr>
              <a:t> </a:t>
            </a:r>
            <a:r>
              <a:rPr lang="en-US" sz="3600" spc="-4" baseline="1950" dirty="0" err="1">
                <a:cs typeface="Calibri"/>
              </a:rPr>
              <a:t>h</a:t>
            </a:r>
            <a:r>
              <a:rPr lang="en-US" sz="3600" baseline="1950" dirty="0" err="1">
                <a:cs typeface="Calibri"/>
              </a:rPr>
              <a:t>al-</a:t>
            </a:r>
            <a:r>
              <a:rPr lang="en-US" sz="3600" spc="-4" baseline="1950" dirty="0" err="1">
                <a:cs typeface="Calibri"/>
              </a:rPr>
              <a:t>h</a:t>
            </a:r>
            <a:r>
              <a:rPr lang="en-US" sz="3600" baseline="1950" dirty="0" err="1">
                <a:cs typeface="Calibri"/>
              </a:rPr>
              <a:t>al</a:t>
            </a:r>
            <a:r>
              <a:rPr lang="en-US" sz="3600" spc="9" baseline="1950" dirty="0">
                <a:cs typeface="Calibri"/>
              </a:rPr>
              <a:t> </a:t>
            </a:r>
            <a:r>
              <a:rPr lang="en-US" sz="3600" baseline="1950" dirty="0" err="1">
                <a:cs typeface="Calibri"/>
              </a:rPr>
              <a:t>yg</a:t>
            </a:r>
            <a:r>
              <a:rPr lang="en-US" sz="3600" baseline="1950" dirty="0">
                <a:cs typeface="Calibri"/>
              </a:rPr>
              <a:t> </a:t>
            </a:r>
            <a:r>
              <a:rPr lang="en-US" sz="3600" spc="-4" baseline="1950" dirty="0" err="1">
                <a:cs typeface="Calibri"/>
              </a:rPr>
              <a:t>d</a:t>
            </a:r>
            <a:r>
              <a:rPr lang="en-US" sz="3600" baseline="1950" dirty="0" err="1">
                <a:cs typeface="Calibri"/>
              </a:rPr>
              <a:t>i</a:t>
            </a:r>
            <a:r>
              <a:rPr lang="en-US" sz="3600" spc="-4" baseline="1950" dirty="0" err="1">
                <a:cs typeface="Calibri"/>
              </a:rPr>
              <a:t>p</a:t>
            </a:r>
            <a:r>
              <a:rPr lang="en-US" sz="3600" baseline="1950" dirty="0" err="1">
                <a:cs typeface="Calibri"/>
              </a:rPr>
              <a:t>eri</a:t>
            </a:r>
            <a:r>
              <a:rPr lang="en-US" sz="3600" spc="-4" baseline="1950" dirty="0" err="1">
                <a:cs typeface="Calibri"/>
              </a:rPr>
              <a:t>n</a:t>
            </a:r>
            <a:r>
              <a:rPr lang="en-US" sz="3600" baseline="1950" dirty="0" err="1">
                <a:cs typeface="Calibri"/>
              </a:rPr>
              <a:t>ta</a:t>
            </a:r>
            <a:r>
              <a:rPr lang="en-US" sz="3600" spc="-4" baseline="1950" dirty="0" err="1">
                <a:cs typeface="Calibri"/>
              </a:rPr>
              <a:t>h</a:t>
            </a:r>
            <a:r>
              <a:rPr lang="en-US" sz="3600" baseline="1950" dirty="0" err="1">
                <a:cs typeface="Calibri"/>
              </a:rPr>
              <a:t>kan</a:t>
            </a:r>
            <a:r>
              <a:rPr lang="en-US" sz="3600" spc="44" baseline="1950" dirty="0">
                <a:cs typeface="Calibri"/>
              </a:rPr>
              <a:t> </a:t>
            </a:r>
            <a:r>
              <a:rPr lang="en-US" sz="3600" spc="4" baseline="1950" dirty="0" err="1">
                <a:cs typeface="Calibri"/>
              </a:rPr>
              <a:t>s</a:t>
            </a:r>
            <a:r>
              <a:rPr lang="en-US" sz="3600" baseline="1950" dirty="0" err="1">
                <a:cs typeface="Calibri"/>
              </a:rPr>
              <a:t>e</a:t>
            </a:r>
            <a:r>
              <a:rPr lang="en-US" sz="3600" spc="-4" baseline="1950" dirty="0" err="1">
                <a:cs typeface="Calibri"/>
              </a:rPr>
              <a:t>c</a:t>
            </a:r>
            <a:r>
              <a:rPr lang="en-US" sz="3600" baseline="1950" dirty="0" err="1">
                <a:cs typeface="Calibri"/>
              </a:rPr>
              <a:t>ara</a:t>
            </a:r>
            <a:r>
              <a:rPr lang="en-US" sz="3600" baseline="1950" dirty="0">
                <a:cs typeface="Calibri"/>
              </a:rPr>
              <a:t> </a:t>
            </a:r>
            <a:r>
              <a:rPr lang="en-US" sz="3600" baseline="1950" dirty="0" err="1">
                <a:cs typeface="Calibri"/>
              </a:rPr>
              <a:t>k</a:t>
            </a:r>
            <a:r>
              <a:rPr lang="en-US" sz="3600" spc="4" baseline="1950" dirty="0" err="1">
                <a:cs typeface="Calibri"/>
              </a:rPr>
              <a:t>o</a:t>
            </a:r>
            <a:r>
              <a:rPr lang="en-US" sz="3600" spc="-4" baseline="1950" dirty="0" err="1">
                <a:cs typeface="Calibri"/>
              </a:rPr>
              <a:t>n</a:t>
            </a:r>
            <a:r>
              <a:rPr lang="en-US" sz="3600" baseline="1950" dirty="0" err="1">
                <a:cs typeface="Calibri"/>
              </a:rPr>
              <a:t>kret</a:t>
            </a:r>
            <a:r>
              <a:rPr lang="en-US" sz="3600" spc="9" baseline="1950" dirty="0">
                <a:cs typeface="Calibri"/>
              </a:rPr>
              <a:t> </a:t>
            </a:r>
            <a:r>
              <a:rPr lang="en-US" sz="3600" spc="-4" baseline="1950" dirty="0" err="1">
                <a:cs typeface="Calibri"/>
              </a:rPr>
              <a:t>d</a:t>
            </a:r>
            <a:r>
              <a:rPr lang="en-US" sz="3600" baseline="1950" dirty="0" err="1">
                <a:cs typeface="Calibri"/>
              </a:rPr>
              <a:t>alam</a:t>
            </a:r>
            <a:r>
              <a:rPr lang="en-US" sz="3600" baseline="1950" dirty="0">
                <a:cs typeface="Calibri"/>
              </a:rPr>
              <a:t> </a:t>
            </a:r>
            <a:r>
              <a:rPr lang="en-US" sz="3600" spc="-4" baseline="1950" dirty="0" err="1">
                <a:cs typeface="Calibri"/>
              </a:rPr>
              <a:t>P</a:t>
            </a:r>
            <a:r>
              <a:rPr lang="en-US" sz="3600" baseline="1950" dirty="0" err="1">
                <a:cs typeface="Calibri"/>
              </a:rPr>
              <a:t>er</a:t>
            </a:r>
            <a:r>
              <a:rPr lang="en-US" sz="3600" spc="-4" baseline="1950" dirty="0" err="1">
                <a:cs typeface="Calibri"/>
              </a:rPr>
              <a:t>d</a:t>
            </a:r>
            <a:r>
              <a:rPr lang="en-US" sz="3600" baseline="1950" dirty="0" err="1">
                <a:cs typeface="Calibri"/>
              </a:rPr>
              <a:t>e</a:t>
            </a:r>
            <a:r>
              <a:rPr lang="en-US" sz="3600" spc="4" baseline="1950" dirty="0" err="1">
                <a:cs typeface="Calibri"/>
              </a:rPr>
              <a:t>s</a:t>
            </a:r>
            <a:r>
              <a:rPr lang="en-US" sz="3600" baseline="1950" dirty="0">
                <a:cs typeface="Calibri"/>
              </a:rPr>
              <a:t>.</a:t>
            </a:r>
            <a:endParaRPr lang="en-US" sz="3600" dirty="0">
              <a:cs typeface="Calibri"/>
            </a:endParaRPr>
          </a:p>
        </p:txBody>
      </p:sp>
      <p:sp>
        <p:nvSpPr>
          <p:cNvPr id="63" name="TextBox 62">
            <a:extLst>
              <a:ext uri="{FF2B5EF4-FFF2-40B4-BE49-F238E27FC236}">
                <a16:creationId xmlns:a16="http://schemas.microsoft.com/office/drawing/2014/main" xmlns="" id="{60C170A5-2BCC-1641-AC0F-97230E222901}"/>
              </a:ext>
            </a:extLst>
          </p:cNvPr>
          <p:cNvSpPr txBox="1"/>
          <p:nvPr/>
        </p:nvSpPr>
        <p:spPr>
          <a:xfrm>
            <a:off x="924500" y="407713"/>
            <a:ext cx="6954905" cy="1200329"/>
          </a:xfrm>
          <a:prstGeom prst="rect">
            <a:avLst/>
          </a:prstGeom>
          <a:noFill/>
        </p:spPr>
        <p:txBody>
          <a:bodyPr wrap="square" rtlCol="0">
            <a:spAutoFit/>
          </a:bodyPr>
          <a:lstStyle/>
          <a:p>
            <a:r>
              <a:rPr lang="en-US" sz="3600" b="1" dirty="0" err="1">
                <a:solidFill>
                  <a:schemeClr val="tx2"/>
                </a:solidFill>
                <a:latin typeface="Domine" panose="02040503040403060204" pitchFamily="18" charset="0"/>
                <a:ea typeface="Nunito Bold" charset="0"/>
                <a:cs typeface="Mukta SemiBold" panose="020B0000000000000000" pitchFamily="34" charset="77"/>
              </a:rPr>
              <a:t>Jenis</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err="1">
                <a:solidFill>
                  <a:schemeClr val="tx2"/>
                </a:solidFill>
                <a:latin typeface="Domine" panose="02040503040403060204" pitchFamily="18" charset="0"/>
                <a:ea typeface="Nunito Bold" charset="0"/>
                <a:cs typeface="Mukta SemiBold" panose="020B0000000000000000" pitchFamily="34" charset="77"/>
              </a:rPr>
              <a:t>Regulasi</a:t>
            </a:r>
            <a:r>
              <a:rPr lang="en-US" sz="3600" b="1" dirty="0">
                <a:solidFill>
                  <a:schemeClr val="tx2"/>
                </a:solidFill>
                <a:latin typeface="Domine" panose="02040503040403060204" pitchFamily="18" charset="0"/>
                <a:ea typeface="Nunito Bold" charset="0"/>
                <a:cs typeface="Mukta SemiBold" panose="020B0000000000000000" pitchFamily="34" charset="77"/>
              </a:rPr>
              <a:t> yang </a:t>
            </a:r>
            <a:r>
              <a:rPr lang="en-US" sz="3600" b="1" dirty="0" err="1">
                <a:solidFill>
                  <a:schemeClr val="tx2"/>
                </a:solidFill>
                <a:latin typeface="Domine" panose="02040503040403060204" pitchFamily="18" charset="0"/>
                <a:ea typeface="Nunito Bold" charset="0"/>
                <a:cs typeface="Mukta SemiBold" panose="020B0000000000000000" pitchFamily="34" charset="77"/>
              </a:rPr>
              <a:t>ada</a:t>
            </a:r>
            <a:r>
              <a:rPr lang="en-US" sz="3600" b="1" dirty="0">
                <a:solidFill>
                  <a:schemeClr val="tx2"/>
                </a:solidFill>
                <a:latin typeface="Domine" panose="02040503040403060204" pitchFamily="18" charset="0"/>
                <a:ea typeface="Nunito Bold" charset="0"/>
                <a:cs typeface="Mukta SemiBold" panose="020B0000000000000000" pitchFamily="34" charset="77"/>
              </a:rPr>
              <a:t> di </a:t>
            </a:r>
            <a:r>
              <a:rPr lang="en-US" sz="3600" b="1" dirty="0" err="1">
                <a:solidFill>
                  <a:schemeClr val="tx2"/>
                </a:solidFill>
                <a:latin typeface="Domine" panose="02040503040403060204" pitchFamily="18" charset="0"/>
                <a:ea typeface="Nunito Bold" charset="0"/>
                <a:cs typeface="Mukta SemiBold" panose="020B0000000000000000" pitchFamily="34" charset="77"/>
              </a:rPr>
              <a:t>desa</a:t>
            </a:r>
            <a:r>
              <a:rPr lang="en-US" sz="3600" b="1" dirty="0">
                <a:solidFill>
                  <a:schemeClr val="tx2"/>
                </a:solidFill>
                <a:latin typeface="Domine" panose="02040503040403060204" pitchFamily="18" charset="0"/>
                <a:ea typeface="Nunito Bold" charset="0"/>
                <a:cs typeface="Mukta SemiBold" panose="020B0000000000000000" pitchFamily="34" charset="77"/>
              </a:rPr>
              <a:t> </a:t>
            </a:r>
          </a:p>
          <a:p>
            <a:r>
              <a:rPr lang="en-US" sz="3600" b="1" dirty="0" err="1">
                <a:solidFill>
                  <a:schemeClr val="tx2"/>
                </a:solidFill>
                <a:latin typeface="Domine" panose="02040503040403060204" pitchFamily="18" charset="0"/>
                <a:ea typeface="Nunito Bold" charset="0"/>
                <a:cs typeface="Mukta SemiBold" panose="020B0000000000000000" pitchFamily="34" charset="77"/>
              </a:rPr>
              <a:t>menurut</a:t>
            </a:r>
            <a:r>
              <a:rPr lang="en-US" sz="3600" b="1" dirty="0">
                <a:solidFill>
                  <a:schemeClr val="tx2"/>
                </a:solidFill>
                <a:latin typeface="Domine" panose="02040503040403060204" pitchFamily="18" charset="0"/>
                <a:ea typeface="Nunito Bold" charset="0"/>
                <a:cs typeface="Mukta SemiBold" panose="020B0000000000000000" pitchFamily="34" charset="77"/>
              </a:rPr>
              <a:t> UU </a:t>
            </a:r>
            <a:r>
              <a:rPr lang="en-US" sz="3600" b="1" dirty="0" err="1">
                <a:solidFill>
                  <a:schemeClr val="tx2"/>
                </a:solidFill>
                <a:latin typeface="Domine" panose="02040503040403060204" pitchFamily="18" charset="0"/>
                <a:ea typeface="Nunito Bold" charset="0"/>
                <a:cs typeface="Mukta SemiBold" panose="020B0000000000000000" pitchFamily="34" charset="77"/>
              </a:rPr>
              <a:t>Desa</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err="1">
                <a:solidFill>
                  <a:schemeClr val="tx2"/>
                </a:solidFill>
                <a:latin typeface="Domine" panose="02040503040403060204" pitchFamily="18" charset="0"/>
                <a:ea typeface="Nunito Bold" charset="0"/>
                <a:cs typeface="Mukta SemiBold" panose="020B0000000000000000" pitchFamily="34" charset="77"/>
              </a:rPr>
              <a:t>pasal</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a:solidFill>
                  <a:srgbClr val="FF0000"/>
                </a:solidFill>
                <a:latin typeface="Domine" panose="02040503040403060204" pitchFamily="18" charset="0"/>
                <a:ea typeface="Nunito Bold" charset="0"/>
                <a:cs typeface="Mukta SemiBold" panose="020B0000000000000000" pitchFamily="34" charset="77"/>
              </a:rPr>
              <a:t>69</a:t>
            </a:r>
          </a:p>
        </p:txBody>
      </p:sp>
      <p:sp>
        <p:nvSpPr>
          <p:cNvPr id="11" name="Oval 10">
            <a:extLst>
              <a:ext uri="{FF2B5EF4-FFF2-40B4-BE49-F238E27FC236}">
                <a16:creationId xmlns:a16="http://schemas.microsoft.com/office/drawing/2014/main" xmlns="" id="{6D2BA531-9CEF-2C44-8030-3C5389B8AE60}"/>
              </a:ext>
            </a:extLst>
          </p:cNvPr>
          <p:cNvSpPr/>
          <p:nvPr/>
        </p:nvSpPr>
        <p:spPr>
          <a:xfrm>
            <a:off x="1681658" y="2040839"/>
            <a:ext cx="177209" cy="1772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a:p>
        </p:txBody>
      </p:sp>
      <p:sp>
        <p:nvSpPr>
          <p:cNvPr id="12" name="Oval 11">
            <a:extLst>
              <a:ext uri="{FF2B5EF4-FFF2-40B4-BE49-F238E27FC236}">
                <a16:creationId xmlns:a16="http://schemas.microsoft.com/office/drawing/2014/main" xmlns="" id="{E94BFCC5-6C07-184E-8133-3B489D2EE3C1}"/>
              </a:ext>
            </a:extLst>
          </p:cNvPr>
          <p:cNvSpPr/>
          <p:nvPr/>
        </p:nvSpPr>
        <p:spPr>
          <a:xfrm>
            <a:off x="1421235" y="2041334"/>
            <a:ext cx="177209" cy="1772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2000"/>
          </a:p>
        </p:txBody>
      </p:sp>
      <p:pic>
        <p:nvPicPr>
          <p:cNvPr id="10" name="Picture Placeholder 6">
            <a:extLst>
              <a:ext uri="{FF2B5EF4-FFF2-40B4-BE49-F238E27FC236}">
                <a16:creationId xmlns:a16="http://schemas.microsoft.com/office/drawing/2014/main" xmlns="" id="{16ACCCDD-9BC2-4A9E-B759-1AE03C04EEF8}"/>
              </a:ext>
            </a:extLst>
          </p:cNvPr>
          <p:cNvPicPr>
            <a:picLocks noChangeAspect="1"/>
          </p:cNvPicPr>
          <p:nvPr/>
        </p:nvPicPr>
        <p:blipFill>
          <a:blip r:embed="rId3"/>
          <a:stretch>
            <a:fillRect/>
          </a:stretch>
        </p:blipFill>
        <p:spPr>
          <a:xfrm>
            <a:off x="9268681" y="2821828"/>
            <a:ext cx="1810446" cy="1550949"/>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871861327"/>
      </p:ext>
    </p:extLst>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a:extLst>
              <a:ext uri="{FF2B5EF4-FFF2-40B4-BE49-F238E27FC236}">
                <a16:creationId xmlns:a16="http://schemas.microsoft.com/office/drawing/2014/main" xmlns="" id="{4FE6CA15-9B0B-F642-942F-026A33A42767}"/>
              </a:ext>
            </a:extLst>
          </p:cNvPr>
          <p:cNvSpPr txBox="1"/>
          <p:nvPr/>
        </p:nvSpPr>
        <p:spPr>
          <a:xfrm>
            <a:off x="3093225" y="2457238"/>
            <a:ext cx="5836766" cy="377732"/>
          </a:xfrm>
          <a:prstGeom prst="rect">
            <a:avLst/>
          </a:prstGeom>
          <a:noFill/>
        </p:spPr>
        <p:txBody>
          <a:bodyPr wrap="square" rtlCol="0">
            <a:spAutoFit/>
          </a:bodyPr>
          <a:lstStyle/>
          <a:p>
            <a:pPr marR="44461">
              <a:lnSpc>
                <a:spcPts val="1725"/>
              </a:lnSpc>
              <a:spcBef>
                <a:spcPts val="86"/>
              </a:spcBef>
            </a:pPr>
            <a:r>
              <a:rPr lang="en-US" sz="3600" b="1" baseline="3413" dirty="0">
                <a:solidFill>
                  <a:srgbClr val="FF0000"/>
                </a:solidFill>
                <a:latin typeface="Domine" panose="02040503040403060204"/>
                <a:cs typeface="Calibri"/>
              </a:rPr>
              <a:t>PER</a:t>
            </a:r>
            <a:r>
              <a:rPr lang="en-US" sz="3600" b="1" spc="4" baseline="3413" dirty="0">
                <a:solidFill>
                  <a:srgbClr val="FF0000"/>
                </a:solidFill>
                <a:latin typeface="Domine" panose="02040503040403060204"/>
                <a:cs typeface="Calibri"/>
              </a:rPr>
              <a:t>A</a:t>
            </a:r>
            <a:r>
              <a:rPr lang="en-US" sz="3600" b="1" baseline="3413" dirty="0">
                <a:solidFill>
                  <a:srgbClr val="FF0000"/>
                </a:solidFill>
                <a:latin typeface="Domine" panose="02040503040403060204"/>
                <a:cs typeface="Calibri"/>
              </a:rPr>
              <a:t>TUR</a:t>
            </a:r>
            <a:r>
              <a:rPr lang="en-US" sz="3600" b="1" spc="4" baseline="3413" dirty="0">
                <a:solidFill>
                  <a:srgbClr val="FF0000"/>
                </a:solidFill>
                <a:latin typeface="Domine" panose="02040503040403060204"/>
                <a:cs typeface="Calibri"/>
              </a:rPr>
              <a:t>A</a:t>
            </a:r>
            <a:r>
              <a:rPr lang="en-US" sz="3600" b="1" baseline="3413" dirty="0">
                <a:solidFill>
                  <a:srgbClr val="FF0000"/>
                </a:solidFill>
                <a:latin typeface="Domine" panose="02040503040403060204"/>
                <a:cs typeface="Calibri"/>
              </a:rPr>
              <a:t>N</a:t>
            </a:r>
            <a:r>
              <a:rPr lang="en-US" sz="3600" b="1" spc="-82" baseline="3413" dirty="0">
                <a:solidFill>
                  <a:srgbClr val="FF0000"/>
                </a:solidFill>
                <a:latin typeface="Domine" panose="02040503040403060204"/>
                <a:cs typeface="Calibri"/>
              </a:rPr>
              <a:t> BERSAMA </a:t>
            </a:r>
            <a:r>
              <a:rPr lang="en-US" sz="3600" b="1" baseline="3413" dirty="0">
                <a:solidFill>
                  <a:srgbClr val="FF0000"/>
                </a:solidFill>
                <a:latin typeface="Domine" panose="02040503040403060204"/>
                <a:cs typeface="Calibri"/>
              </a:rPr>
              <a:t>KEP</a:t>
            </a:r>
            <a:r>
              <a:rPr lang="en-US" sz="3600" b="1" spc="4" baseline="3413" dirty="0">
                <a:solidFill>
                  <a:srgbClr val="FF0000"/>
                </a:solidFill>
                <a:latin typeface="Domine" panose="02040503040403060204"/>
                <a:cs typeface="Calibri"/>
              </a:rPr>
              <a:t>A</a:t>
            </a:r>
            <a:r>
              <a:rPr lang="en-US" sz="3600" b="1" baseline="3413" dirty="0">
                <a:solidFill>
                  <a:srgbClr val="FF0000"/>
                </a:solidFill>
                <a:latin typeface="Domine" panose="02040503040403060204"/>
                <a:cs typeface="Calibri"/>
              </a:rPr>
              <a:t>LA</a:t>
            </a:r>
            <a:r>
              <a:rPr lang="en-US" sz="3600" b="1" spc="-46" baseline="3413" dirty="0">
                <a:solidFill>
                  <a:srgbClr val="FF0000"/>
                </a:solidFill>
                <a:latin typeface="Domine" panose="02040503040403060204"/>
                <a:cs typeface="Calibri"/>
              </a:rPr>
              <a:t> </a:t>
            </a:r>
            <a:r>
              <a:rPr lang="en-US" sz="3600" b="1" baseline="3413" dirty="0">
                <a:solidFill>
                  <a:srgbClr val="FF0000"/>
                </a:solidFill>
                <a:latin typeface="Domine" panose="02040503040403060204"/>
                <a:cs typeface="Calibri"/>
              </a:rPr>
              <a:t>DESA</a:t>
            </a:r>
            <a:endParaRPr lang="en-US" sz="2400" dirty="0">
              <a:solidFill>
                <a:srgbClr val="FF0000"/>
              </a:solidFill>
              <a:latin typeface="Domine" panose="02040503040403060204"/>
              <a:cs typeface="Calibri"/>
            </a:endParaRPr>
          </a:p>
        </p:txBody>
      </p:sp>
      <p:sp>
        <p:nvSpPr>
          <p:cNvPr id="62" name="TextBox 61">
            <a:extLst>
              <a:ext uri="{FF2B5EF4-FFF2-40B4-BE49-F238E27FC236}">
                <a16:creationId xmlns:a16="http://schemas.microsoft.com/office/drawing/2014/main" xmlns="" id="{3E5E686F-F67B-7A42-AC64-58C8212B9917}"/>
              </a:ext>
            </a:extLst>
          </p:cNvPr>
          <p:cNvSpPr txBox="1"/>
          <p:nvPr/>
        </p:nvSpPr>
        <p:spPr>
          <a:xfrm>
            <a:off x="3093224" y="2918626"/>
            <a:ext cx="8278409" cy="2185214"/>
          </a:xfrm>
          <a:prstGeom prst="rect">
            <a:avLst/>
          </a:prstGeom>
          <a:noFill/>
        </p:spPr>
        <p:txBody>
          <a:bodyPr wrap="square" rtlCol="0">
            <a:spAutoFit/>
          </a:bodyPr>
          <a:lstStyle/>
          <a:p>
            <a:pPr marL="12700" marR="26746"/>
            <a:r>
              <a:rPr lang="sv-SE" sz="4400" spc="-4" baseline="1950" dirty="0">
                <a:cs typeface="Calibri"/>
              </a:rPr>
              <a:t>P</a:t>
            </a:r>
            <a:r>
              <a:rPr lang="sv-SE" sz="4400" baseline="1950" dirty="0">
                <a:cs typeface="Calibri"/>
              </a:rPr>
              <a:t>erat</a:t>
            </a:r>
            <a:r>
              <a:rPr lang="sv-SE" sz="4400" spc="-4" baseline="1950" dirty="0">
                <a:cs typeface="Calibri"/>
              </a:rPr>
              <a:t>u</a:t>
            </a:r>
            <a:r>
              <a:rPr lang="sv-SE" sz="4400" baseline="1950" dirty="0">
                <a:cs typeface="Calibri"/>
              </a:rPr>
              <a:t>ran</a:t>
            </a:r>
            <a:r>
              <a:rPr lang="sv-SE" sz="4400" spc="19" baseline="1950" dirty="0">
                <a:cs typeface="Calibri"/>
              </a:rPr>
              <a:t> </a:t>
            </a:r>
            <a:r>
              <a:rPr lang="sv-SE" sz="4400" baseline="1950" dirty="0">
                <a:cs typeface="Calibri"/>
              </a:rPr>
              <a:t>i</a:t>
            </a:r>
            <a:r>
              <a:rPr lang="sv-SE" sz="4400" spc="-4" baseline="1950" dirty="0">
                <a:cs typeface="Calibri"/>
              </a:rPr>
              <a:t>n</a:t>
            </a:r>
            <a:r>
              <a:rPr lang="sv-SE" sz="4400" baseline="1950" dirty="0">
                <a:cs typeface="Calibri"/>
              </a:rPr>
              <a:t>i</a:t>
            </a:r>
            <a:r>
              <a:rPr lang="sv-SE" sz="4400" spc="9" baseline="1950" dirty="0">
                <a:cs typeface="Calibri"/>
              </a:rPr>
              <a:t> </a:t>
            </a:r>
            <a:r>
              <a:rPr lang="sv-SE" sz="4400" spc="-4" baseline="1950" dirty="0">
                <a:cs typeface="Calibri"/>
              </a:rPr>
              <a:t>m</a:t>
            </a:r>
            <a:r>
              <a:rPr lang="sv-SE" sz="4400" baseline="1950" dirty="0">
                <a:cs typeface="Calibri"/>
              </a:rPr>
              <a:t>er</a:t>
            </a:r>
            <a:r>
              <a:rPr lang="sv-SE" sz="4400" spc="-4" baseline="1950" dirty="0">
                <a:cs typeface="Calibri"/>
              </a:rPr>
              <a:t>up</a:t>
            </a:r>
            <a:r>
              <a:rPr lang="sv-SE" sz="4400" baseline="1950" dirty="0">
                <a:cs typeface="Calibri"/>
              </a:rPr>
              <a:t>akan</a:t>
            </a:r>
            <a:r>
              <a:rPr lang="sv-SE" sz="4400" dirty="0">
                <a:cs typeface="Calibri"/>
              </a:rPr>
              <a:t> </a:t>
            </a:r>
            <a:r>
              <a:rPr lang="sv-SE" sz="4400" spc="-4" baseline="1950" dirty="0">
                <a:cs typeface="Calibri"/>
              </a:rPr>
              <a:t>p</a:t>
            </a:r>
            <a:r>
              <a:rPr lang="sv-SE" sz="4400" baseline="1950" dirty="0">
                <a:cs typeface="Calibri"/>
              </a:rPr>
              <a:t>erat</a:t>
            </a:r>
            <a:r>
              <a:rPr lang="sv-SE" sz="4400" spc="-4" baseline="1950" dirty="0">
                <a:cs typeface="Calibri"/>
              </a:rPr>
              <a:t>u</a:t>
            </a:r>
            <a:r>
              <a:rPr lang="sv-SE" sz="4400" baseline="1950" dirty="0">
                <a:cs typeface="Calibri"/>
              </a:rPr>
              <a:t>ran</a:t>
            </a:r>
            <a:r>
              <a:rPr lang="sv-SE" sz="4400" spc="19" baseline="1950" dirty="0">
                <a:cs typeface="Calibri"/>
              </a:rPr>
              <a:t> </a:t>
            </a:r>
            <a:r>
              <a:rPr lang="sv-SE" sz="4400" baseline="1950" dirty="0">
                <a:cs typeface="Calibri"/>
              </a:rPr>
              <a:t>yg </a:t>
            </a:r>
            <a:r>
              <a:rPr lang="sv-SE" sz="4400" spc="-4" baseline="1950" dirty="0">
                <a:cs typeface="Calibri"/>
              </a:rPr>
              <a:t>m</a:t>
            </a:r>
            <a:r>
              <a:rPr lang="sv-SE" sz="4400" baseline="1950" dirty="0">
                <a:cs typeface="Calibri"/>
              </a:rPr>
              <a:t>ateri</a:t>
            </a:r>
            <a:r>
              <a:rPr lang="sv-SE" sz="4400" spc="9" baseline="1950" dirty="0">
                <a:cs typeface="Calibri"/>
              </a:rPr>
              <a:t> </a:t>
            </a:r>
            <a:r>
              <a:rPr lang="sv-SE" sz="4400" spc="-4" baseline="1950" dirty="0">
                <a:cs typeface="Calibri"/>
              </a:rPr>
              <a:t>mu</a:t>
            </a:r>
            <a:r>
              <a:rPr lang="sv-SE" sz="4400" baseline="1950" dirty="0">
                <a:cs typeface="Calibri"/>
              </a:rPr>
              <a:t>atannya</a:t>
            </a:r>
            <a:r>
              <a:rPr lang="sv-SE" sz="4400" dirty="0">
                <a:cs typeface="Calibri"/>
              </a:rPr>
              <a:t> </a:t>
            </a:r>
            <a:r>
              <a:rPr lang="sv-SE" sz="4400" spc="-4" baseline="1950" dirty="0">
                <a:cs typeface="Calibri"/>
              </a:rPr>
              <a:t>m</a:t>
            </a:r>
            <a:r>
              <a:rPr lang="sv-SE" sz="4400" baseline="1950" dirty="0">
                <a:cs typeface="Calibri"/>
              </a:rPr>
              <a:t>er</a:t>
            </a:r>
            <a:r>
              <a:rPr lang="sv-SE" sz="4400" spc="-4" baseline="1950" dirty="0">
                <a:cs typeface="Calibri"/>
              </a:rPr>
              <a:t>up</a:t>
            </a:r>
            <a:r>
              <a:rPr lang="sv-SE" sz="4400" baseline="1950" dirty="0">
                <a:cs typeface="Calibri"/>
              </a:rPr>
              <a:t>akan</a:t>
            </a:r>
            <a:r>
              <a:rPr lang="sv-SE" sz="4400" spc="14" baseline="1950" dirty="0">
                <a:cs typeface="Calibri"/>
              </a:rPr>
              <a:t> </a:t>
            </a:r>
            <a:r>
              <a:rPr lang="sv-SE" sz="4800" b="1" baseline="1950" dirty="0">
                <a:cs typeface="Calibri"/>
              </a:rPr>
              <a:t>ke</a:t>
            </a:r>
            <a:r>
              <a:rPr lang="sv-SE" sz="4800" b="1" spc="4" baseline="1950" dirty="0">
                <a:cs typeface="Calibri"/>
              </a:rPr>
              <a:t>s</a:t>
            </a:r>
            <a:r>
              <a:rPr lang="sv-SE" sz="4800" b="1" baseline="1950" dirty="0">
                <a:cs typeface="Calibri"/>
              </a:rPr>
              <a:t>e</a:t>
            </a:r>
            <a:r>
              <a:rPr lang="sv-SE" sz="4800" b="1" spc="-4" baseline="1950" dirty="0">
                <a:cs typeface="Calibri"/>
              </a:rPr>
              <a:t>p</a:t>
            </a:r>
            <a:r>
              <a:rPr lang="sv-SE" sz="4800" b="1" baseline="1950" dirty="0">
                <a:cs typeface="Calibri"/>
              </a:rPr>
              <a:t>akatan</a:t>
            </a:r>
            <a:r>
              <a:rPr lang="sv-SE" sz="4800" b="1" dirty="0">
                <a:cs typeface="Calibri"/>
              </a:rPr>
              <a:t> </a:t>
            </a:r>
            <a:r>
              <a:rPr lang="sv-SE" sz="4800" b="1" spc="-4" baseline="1950" dirty="0">
                <a:cs typeface="Calibri"/>
              </a:rPr>
              <a:t>b</a:t>
            </a:r>
            <a:r>
              <a:rPr lang="sv-SE" sz="4800" b="1" baseline="1950" dirty="0">
                <a:cs typeface="Calibri"/>
              </a:rPr>
              <a:t>er</a:t>
            </a:r>
            <a:r>
              <a:rPr lang="sv-SE" sz="4800" b="1" spc="4" baseline="1950" dirty="0">
                <a:cs typeface="Calibri"/>
              </a:rPr>
              <a:t>s</a:t>
            </a:r>
            <a:r>
              <a:rPr lang="sv-SE" sz="4800" b="1" baseline="1950" dirty="0">
                <a:cs typeface="Calibri"/>
              </a:rPr>
              <a:t>a</a:t>
            </a:r>
            <a:r>
              <a:rPr lang="sv-SE" sz="4800" b="1" spc="-4" baseline="1950" dirty="0">
                <a:cs typeface="Calibri"/>
              </a:rPr>
              <a:t>m</a:t>
            </a:r>
            <a:r>
              <a:rPr lang="sv-SE" sz="4800" b="1" baseline="1950" dirty="0">
                <a:cs typeface="Calibri"/>
              </a:rPr>
              <a:t>a</a:t>
            </a:r>
            <a:r>
              <a:rPr lang="sv-SE" sz="4800" b="1" spc="-4" baseline="1950" dirty="0">
                <a:cs typeface="Calibri"/>
              </a:rPr>
              <a:t> </a:t>
            </a:r>
            <a:r>
              <a:rPr lang="sv-SE" sz="4400" baseline="1950" dirty="0">
                <a:cs typeface="Calibri"/>
              </a:rPr>
              <a:t>a</a:t>
            </a:r>
            <a:r>
              <a:rPr lang="sv-SE" sz="4400" spc="-4" baseline="1950" dirty="0">
                <a:cs typeface="Calibri"/>
              </a:rPr>
              <a:t>n</a:t>
            </a:r>
            <a:r>
              <a:rPr lang="sv-SE" sz="4400" baseline="1950" dirty="0">
                <a:cs typeface="Calibri"/>
              </a:rPr>
              <a:t>tara</a:t>
            </a:r>
            <a:r>
              <a:rPr lang="sv-SE" sz="4400" spc="19" baseline="1950" dirty="0">
                <a:cs typeface="Calibri"/>
              </a:rPr>
              <a:t> </a:t>
            </a:r>
            <a:r>
              <a:rPr lang="sv-SE" sz="4400" spc="-4" baseline="1950" dirty="0">
                <a:cs typeface="Calibri"/>
              </a:rPr>
              <a:t>du</a:t>
            </a:r>
            <a:r>
              <a:rPr lang="sv-SE" sz="4400" baseline="1950" dirty="0">
                <a:cs typeface="Calibri"/>
              </a:rPr>
              <a:t>a</a:t>
            </a:r>
            <a:r>
              <a:rPr lang="sv-SE" sz="4400" spc="9" baseline="1950" dirty="0">
                <a:cs typeface="Calibri"/>
              </a:rPr>
              <a:t> </a:t>
            </a:r>
            <a:r>
              <a:rPr lang="sv-SE" sz="4400" spc="-4" baseline="1950" dirty="0">
                <a:cs typeface="Calibri"/>
              </a:rPr>
              <a:t>d</a:t>
            </a:r>
            <a:r>
              <a:rPr lang="sv-SE" sz="4400" baseline="1950" dirty="0">
                <a:cs typeface="Calibri"/>
              </a:rPr>
              <a:t>e</a:t>
            </a:r>
            <a:r>
              <a:rPr lang="sv-SE" sz="4400" spc="4" baseline="1950" dirty="0">
                <a:cs typeface="Calibri"/>
              </a:rPr>
              <a:t>s</a:t>
            </a:r>
            <a:r>
              <a:rPr lang="sv-SE" sz="4400" baseline="1950" dirty="0">
                <a:cs typeface="Calibri"/>
              </a:rPr>
              <a:t>a</a:t>
            </a:r>
            <a:r>
              <a:rPr lang="sv-SE" sz="4400" spc="4" baseline="1950" dirty="0">
                <a:cs typeface="Calibri"/>
              </a:rPr>
              <a:t> </a:t>
            </a:r>
            <a:r>
              <a:rPr lang="sv-SE" sz="4400" baseline="1950" dirty="0">
                <a:cs typeface="Calibri"/>
              </a:rPr>
              <a:t>atau le</a:t>
            </a:r>
            <a:r>
              <a:rPr lang="sv-SE" sz="4400" spc="-4" baseline="1950" dirty="0">
                <a:cs typeface="Calibri"/>
              </a:rPr>
              <a:t>b</a:t>
            </a:r>
            <a:r>
              <a:rPr lang="sv-SE" sz="4400" baseline="1950" dirty="0">
                <a:cs typeface="Calibri"/>
              </a:rPr>
              <a:t>i</a:t>
            </a:r>
            <a:r>
              <a:rPr lang="sv-SE" sz="4400" spc="-4" baseline="1950" dirty="0">
                <a:cs typeface="Calibri"/>
              </a:rPr>
              <a:t>h</a:t>
            </a:r>
            <a:r>
              <a:rPr lang="sv-SE" sz="4400" baseline="1950" dirty="0">
                <a:cs typeface="Calibri"/>
              </a:rPr>
              <a:t>.</a:t>
            </a:r>
            <a:endParaRPr lang="en-US" sz="4400" dirty="0">
              <a:cs typeface="Calibri"/>
            </a:endParaRPr>
          </a:p>
        </p:txBody>
      </p:sp>
      <p:sp>
        <p:nvSpPr>
          <p:cNvPr id="63" name="TextBox 62">
            <a:extLst>
              <a:ext uri="{FF2B5EF4-FFF2-40B4-BE49-F238E27FC236}">
                <a16:creationId xmlns:a16="http://schemas.microsoft.com/office/drawing/2014/main" xmlns="" id="{60C170A5-2BCC-1641-AC0F-97230E222901}"/>
              </a:ext>
            </a:extLst>
          </p:cNvPr>
          <p:cNvSpPr txBox="1"/>
          <p:nvPr/>
        </p:nvSpPr>
        <p:spPr>
          <a:xfrm>
            <a:off x="924500" y="407713"/>
            <a:ext cx="6954905" cy="1200329"/>
          </a:xfrm>
          <a:prstGeom prst="rect">
            <a:avLst/>
          </a:prstGeom>
          <a:noFill/>
        </p:spPr>
        <p:txBody>
          <a:bodyPr wrap="square" rtlCol="0">
            <a:spAutoFit/>
          </a:bodyPr>
          <a:lstStyle/>
          <a:p>
            <a:r>
              <a:rPr lang="en-US" sz="3600" b="1" dirty="0" err="1">
                <a:solidFill>
                  <a:schemeClr val="tx2"/>
                </a:solidFill>
                <a:latin typeface="Domine" panose="02040503040403060204" pitchFamily="18" charset="0"/>
                <a:ea typeface="Nunito Bold" charset="0"/>
                <a:cs typeface="Mukta SemiBold" panose="020B0000000000000000" pitchFamily="34" charset="77"/>
              </a:rPr>
              <a:t>Jenis</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err="1">
                <a:solidFill>
                  <a:schemeClr val="tx2"/>
                </a:solidFill>
                <a:latin typeface="Domine" panose="02040503040403060204" pitchFamily="18" charset="0"/>
                <a:ea typeface="Nunito Bold" charset="0"/>
                <a:cs typeface="Mukta SemiBold" panose="020B0000000000000000" pitchFamily="34" charset="77"/>
              </a:rPr>
              <a:t>Regulasi</a:t>
            </a:r>
            <a:r>
              <a:rPr lang="en-US" sz="3600" b="1" dirty="0">
                <a:solidFill>
                  <a:schemeClr val="tx2"/>
                </a:solidFill>
                <a:latin typeface="Domine" panose="02040503040403060204" pitchFamily="18" charset="0"/>
                <a:ea typeface="Nunito Bold" charset="0"/>
                <a:cs typeface="Mukta SemiBold" panose="020B0000000000000000" pitchFamily="34" charset="77"/>
              </a:rPr>
              <a:t> yang </a:t>
            </a:r>
            <a:r>
              <a:rPr lang="en-US" sz="3600" b="1" dirty="0" err="1">
                <a:solidFill>
                  <a:schemeClr val="tx2"/>
                </a:solidFill>
                <a:latin typeface="Domine" panose="02040503040403060204" pitchFamily="18" charset="0"/>
                <a:ea typeface="Nunito Bold" charset="0"/>
                <a:cs typeface="Mukta SemiBold" panose="020B0000000000000000" pitchFamily="34" charset="77"/>
              </a:rPr>
              <a:t>ada</a:t>
            </a:r>
            <a:r>
              <a:rPr lang="en-US" sz="3600" b="1" dirty="0">
                <a:solidFill>
                  <a:schemeClr val="tx2"/>
                </a:solidFill>
                <a:latin typeface="Domine" panose="02040503040403060204" pitchFamily="18" charset="0"/>
                <a:ea typeface="Nunito Bold" charset="0"/>
                <a:cs typeface="Mukta SemiBold" panose="020B0000000000000000" pitchFamily="34" charset="77"/>
              </a:rPr>
              <a:t> di </a:t>
            </a:r>
            <a:r>
              <a:rPr lang="en-US" sz="3600" b="1" dirty="0" err="1">
                <a:solidFill>
                  <a:schemeClr val="tx2"/>
                </a:solidFill>
                <a:latin typeface="Domine" panose="02040503040403060204" pitchFamily="18" charset="0"/>
                <a:ea typeface="Nunito Bold" charset="0"/>
                <a:cs typeface="Mukta SemiBold" panose="020B0000000000000000" pitchFamily="34" charset="77"/>
              </a:rPr>
              <a:t>desa</a:t>
            </a:r>
            <a:r>
              <a:rPr lang="en-US" sz="3600" b="1" dirty="0">
                <a:solidFill>
                  <a:schemeClr val="tx2"/>
                </a:solidFill>
                <a:latin typeface="Domine" panose="02040503040403060204" pitchFamily="18" charset="0"/>
                <a:ea typeface="Nunito Bold" charset="0"/>
                <a:cs typeface="Mukta SemiBold" panose="020B0000000000000000" pitchFamily="34" charset="77"/>
              </a:rPr>
              <a:t> </a:t>
            </a:r>
          </a:p>
          <a:p>
            <a:r>
              <a:rPr lang="en-US" sz="3600" b="1" dirty="0" err="1">
                <a:solidFill>
                  <a:schemeClr val="tx2"/>
                </a:solidFill>
                <a:latin typeface="Domine" panose="02040503040403060204" pitchFamily="18" charset="0"/>
                <a:ea typeface="Nunito Bold" charset="0"/>
                <a:cs typeface="Mukta SemiBold" panose="020B0000000000000000" pitchFamily="34" charset="77"/>
              </a:rPr>
              <a:t>menurut</a:t>
            </a:r>
            <a:r>
              <a:rPr lang="en-US" sz="3600" b="1" dirty="0">
                <a:solidFill>
                  <a:schemeClr val="tx2"/>
                </a:solidFill>
                <a:latin typeface="Domine" panose="02040503040403060204" pitchFamily="18" charset="0"/>
                <a:ea typeface="Nunito Bold" charset="0"/>
                <a:cs typeface="Mukta SemiBold" panose="020B0000000000000000" pitchFamily="34" charset="77"/>
              </a:rPr>
              <a:t> UU </a:t>
            </a:r>
            <a:r>
              <a:rPr lang="en-US" sz="3600" b="1" dirty="0" err="1">
                <a:solidFill>
                  <a:schemeClr val="tx2"/>
                </a:solidFill>
                <a:latin typeface="Domine" panose="02040503040403060204" pitchFamily="18" charset="0"/>
                <a:ea typeface="Nunito Bold" charset="0"/>
                <a:cs typeface="Mukta SemiBold" panose="020B0000000000000000" pitchFamily="34" charset="77"/>
              </a:rPr>
              <a:t>Desa</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err="1">
                <a:solidFill>
                  <a:schemeClr val="tx2"/>
                </a:solidFill>
                <a:latin typeface="Domine" panose="02040503040403060204" pitchFamily="18" charset="0"/>
                <a:ea typeface="Nunito Bold" charset="0"/>
                <a:cs typeface="Mukta SemiBold" panose="020B0000000000000000" pitchFamily="34" charset="77"/>
              </a:rPr>
              <a:t>pasal</a:t>
            </a:r>
            <a:r>
              <a:rPr lang="en-US" sz="3600" b="1" dirty="0">
                <a:solidFill>
                  <a:schemeClr val="tx2"/>
                </a:solidFill>
                <a:latin typeface="Domine" panose="02040503040403060204" pitchFamily="18" charset="0"/>
                <a:ea typeface="Nunito Bold" charset="0"/>
                <a:cs typeface="Mukta SemiBold" panose="020B0000000000000000" pitchFamily="34" charset="77"/>
              </a:rPr>
              <a:t> </a:t>
            </a:r>
            <a:r>
              <a:rPr lang="en-US" sz="3600" b="1" dirty="0">
                <a:solidFill>
                  <a:srgbClr val="FF0000"/>
                </a:solidFill>
                <a:latin typeface="Domine" panose="02040503040403060204" pitchFamily="18" charset="0"/>
                <a:ea typeface="Nunito Bold" charset="0"/>
                <a:cs typeface="Mukta SemiBold" panose="020B0000000000000000" pitchFamily="34" charset="77"/>
              </a:rPr>
              <a:t>69</a:t>
            </a:r>
          </a:p>
        </p:txBody>
      </p:sp>
      <p:sp>
        <p:nvSpPr>
          <p:cNvPr id="11" name="Oval 10">
            <a:extLst>
              <a:ext uri="{FF2B5EF4-FFF2-40B4-BE49-F238E27FC236}">
                <a16:creationId xmlns:a16="http://schemas.microsoft.com/office/drawing/2014/main" xmlns="" id="{6D2BA531-9CEF-2C44-8030-3C5389B8AE60}"/>
              </a:ext>
            </a:extLst>
          </p:cNvPr>
          <p:cNvSpPr/>
          <p:nvPr/>
        </p:nvSpPr>
        <p:spPr>
          <a:xfrm>
            <a:off x="2916016" y="2492469"/>
            <a:ext cx="177209" cy="177209"/>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
        <p:nvSpPr>
          <p:cNvPr id="12" name="Oval 11">
            <a:extLst>
              <a:ext uri="{FF2B5EF4-FFF2-40B4-BE49-F238E27FC236}">
                <a16:creationId xmlns:a16="http://schemas.microsoft.com/office/drawing/2014/main" xmlns="" id="{E94BFCC5-6C07-184E-8133-3B489D2EE3C1}"/>
              </a:ext>
            </a:extLst>
          </p:cNvPr>
          <p:cNvSpPr/>
          <p:nvPr/>
        </p:nvSpPr>
        <p:spPr>
          <a:xfrm>
            <a:off x="2650202" y="2492468"/>
            <a:ext cx="177209" cy="17720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pic>
        <p:nvPicPr>
          <p:cNvPr id="10" name="Picture Placeholder 6">
            <a:extLst>
              <a:ext uri="{FF2B5EF4-FFF2-40B4-BE49-F238E27FC236}">
                <a16:creationId xmlns:a16="http://schemas.microsoft.com/office/drawing/2014/main" xmlns="" id="{16ACCCDD-9BC2-4A9E-B759-1AE03C04EEF8}"/>
              </a:ext>
            </a:extLst>
          </p:cNvPr>
          <p:cNvPicPr>
            <a:picLocks noChangeAspect="1"/>
          </p:cNvPicPr>
          <p:nvPr/>
        </p:nvPicPr>
        <p:blipFill>
          <a:blip r:embed="rId3"/>
          <a:stretch>
            <a:fillRect/>
          </a:stretch>
        </p:blipFill>
        <p:spPr>
          <a:xfrm>
            <a:off x="1194174" y="2918626"/>
            <a:ext cx="1810446" cy="1550949"/>
          </a:xfrm>
          <a:prstGeom prst="diamond">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8" name="Oval 7">
            <a:extLst>
              <a:ext uri="{FF2B5EF4-FFF2-40B4-BE49-F238E27FC236}">
                <a16:creationId xmlns:a16="http://schemas.microsoft.com/office/drawing/2014/main" xmlns="" id="{21CBA662-009A-4B7A-95B4-0EED4FAD0F11}"/>
              </a:ext>
            </a:extLst>
          </p:cNvPr>
          <p:cNvSpPr/>
          <p:nvPr/>
        </p:nvSpPr>
        <p:spPr>
          <a:xfrm>
            <a:off x="2378998" y="2496241"/>
            <a:ext cx="177209" cy="177209"/>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a:p>
        </p:txBody>
      </p:sp>
    </p:spTree>
    <p:extLst>
      <p:ext uri="{BB962C8B-B14F-4D97-AF65-F5344CB8AC3E}">
        <p14:creationId xmlns:p14="http://schemas.microsoft.com/office/powerpoint/2010/main" val="1862928564"/>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AD2F502-0F57-4EF6-BF6F-5070A5A468E5}"/>
              </a:ext>
            </a:extLst>
          </p:cNvPr>
          <p:cNvSpPr txBox="1"/>
          <p:nvPr/>
        </p:nvSpPr>
        <p:spPr>
          <a:xfrm>
            <a:off x="748858" y="407713"/>
            <a:ext cx="4571628" cy="646331"/>
          </a:xfrm>
          <a:prstGeom prst="rect">
            <a:avLst/>
          </a:prstGeom>
          <a:noFill/>
        </p:spPr>
        <p:txBody>
          <a:bodyPr wrap="square" rtlCol="0">
            <a:spAutoFit/>
          </a:bodyPr>
          <a:lstStyle/>
          <a:p>
            <a:r>
              <a:rPr lang="en-US" sz="3600" b="1">
                <a:solidFill>
                  <a:srgbClr val="FF0000"/>
                </a:solidFill>
                <a:latin typeface="Domine" panose="02040503040403060204" pitchFamily="18" charset="0"/>
                <a:ea typeface="Nunito Bold" charset="0"/>
                <a:cs typeface="Mukta SemiBold" panose="020B0000000000000000" pitchFamily="34" charset="77"/>
              </a:rPr>
              <a:t>Fungsi Peraturan Desa</a:t>
            </a:r>
            <a:endParaRPr lang="en-US" sz="3600" b="1" dirty="0">
              <a:solidFill>
                <a:srgbClr val="FF0000"/>
              </a:solidFill>
              <a:latin typeface="Domine" panose="02040503040403060204" pitchFamily="18" charset="0"/>
              <a:ea typeface="Nunito Bold" charset="0"/>
              <a:cs typeface="Mukta SemiBold" panose="020B0000000000000000" pitchFamily="34" charset="77"/>
            </a:endParaRPr>
          </a:p>
        </p:txBody>
      </p:sp>
      <p:sp>
        <p:nvSpPr>
          <p:cNvPr id="3" name="TextBox 2">
            <a:extLst>
              <a:ext uri="{FF2B5EF4-FFF2-40B4-BE49-F238E27FC236}">
                <a16:creationId xmlns:a16="http://schemas.microsoft.com/office/drawing/2014/main" xmlns="" id="{7B135303-8BBC-4F0E-AB62-A4AA66F911BC}"/>
              </a:ext>
            </a:extLst>
          </p:cNvPr>
          <p:cNvSpPr txBox="1"/>
          <p:nvPr/>
        </p:nvSpPr>
        <p:spPr>
          <a:xfrm>
            <a:off x="748858" y="2007834"/>
            <a:ext cx="4990461" cy="2144177"/>
          </a:xfrm>
          <a:prstGeom prst="rect">
            <a:avLst/>
          </a:prstGeom>
          <a:noFill/>
        </p:spPr>
        <p:txBody>
          <a:bodyPr wrap="square" rtlCol="0">
            <a:spAutoFit/>
          </a:bodyPr>
          <a:lstStyle/>
          <a:p>
            <a:pPr marL="755650" marR="26746" indent="-742950">
              <a:buAutoNum type="arabicPeriod"/>
            </a:pPr>
            <a:r>
              <a:rPr lang="sv-SE" sz="4000" spc="-4" baseline="1950" dirty="0">
                <a:cs typeface="Calibri"/>
              </a:rPr>
              <a:t>Penciptaan hukum</a:t>
            </a:r>
          </a:p>
          <a:p>
            <a:pPr marL="755650" marR="26746" indent="-742950">
              <a:buAutoNum type="arabicPeriod"/>
            </a:pPr>
            <a:r>
              <a:rPr lang="sv-SE" sz="4000" spc="-4" baseline="1950" dirty="0">
                <a:cs typeface="Calibri"/>
              </a:rPr>
              <a:t>Pembentukan hukum</a:t>
            </a:r>
          </a:p>
          <a:p>
            <a:pPr marL="755650" marR="26746" indent="-742950">
              <a:buAutoNum type="arabicPeriod"/>
            </a:pPr>
            <a:r>
              <a:rPr lang="sv-SE" sz="4000" spc="-4" baseline="1950" dirty="0">
                <a:cs typeface="Calibri"/>
              </a:rPr>
              <a:t>Integrasi keberagaman sistem hukum</a:t>
            </a:r>
          </a:p>
          <a:p>
            <a:pPr marL="755650" marR="26746" indent="-742950">
              <a:buAutoNum type="arabicPeriod"/>
            </a:pPr>
            <a:r>
              <a:rPr lang="sv-SE" sz="4000" spc="-4" baseline="1950" dirty="0">
                <a:cs typeface="Calibri"/>
              </a:rPr>
              <a:t>Penjaga kepastian hukum</a:t>
            </a:r>
          </a:p>
        </p:txBody>
      </p:sp>
      <p:sp>
        <p:nvSpPr>
          <p:cNvPr id="4" name="TextBox 3">
            <a:extLst>
              <a:ext uri="{FF2B5EF4-FFF2-40B4-BE49-F238E27FC236}">
                <a16:creationId xmlns:a16="http://schemas.microsoft.com/office/drawing/2014/main" xmlns="" id="{EA7C7DDB-6A9B-4E2C-A513-D4D0729EFC45}"/>
              </a:ext>
            </a:extLst>
          </p:cNvPr>
          <p:cNvSpPr txBox="1"/>
          <p:nvPr/>
        </p:nvSpPr>
        <p:spPr>
          <a:xfrm>
            <a:off x="838310" y="1144120"/>
            <a:ext cx="1608478" cy="769441"/>
          </a:xfrm>
          <a:prstGeom prst="rect">
            <a:avLst/>
          </a:prstGeom>
          <a:noFill/>
        </p:spPr>
        <p:txBody>
          <a:bodyPr wrap="square" rtlCol="0">
            <a:spAutoFit/>
          </a:bodyPr>
          <a:lstStyle/>
          <a:p>
            <a:pPr marL="12700" marR="26746"/>
            <a:r>
              <a:rPr lang="sv-SE" sz="4400" b="1" spc="-4" baseline="1950">
                <a:solidFill>
                  <a:srgbClr val="0070C0"/>
                </a:solidFill>
                <a:cs typeface="Calibri"/>
              </a:rPr>
              <a:t>Internal</a:t>
            </a:r>
            <a:endParaRPr lang="en-US" sz="4400" b="1" dirty="0">
              <a:solidFill>
                <a:srgbClr val="0070C0"/>
              </a:solidFill>
              <a:cs typeface="Calibri"/>
            </a:endParaRPr>
          </a:p>
        </p:txBody>
      </p:sp>
      <p:sp>
        <p:nvSpPr>
          <p:cNvPr id="5" name="TextBox 4">
            <a:extLst>
              <a:ext uri="{FF2B5EF4-FFF2-40B4-BE49-F238E27FC236}">
                <a16:creationId xmlns:a16="http://schemas.microsoft.com/office/drawing/2014/main" xmlns="" id="{F349F8C5-5D4B-4492-87A3-D1A8FDDE91DC}"/>
              </a:ext>
            </a:extLst>
          </p:cNvPr>
          <p:cNvSpPr txBox="1"/>
          <p:nvPr/>
        </p:nvSpPr>
        <p:spPr>
          <a:xfrm>
            <a:off x="6650305" y="1150841"/>
            <a:ext cx="1608478" cy="769441"/>
          </a:xfrm>
          <a:prstGeom prst="rect">
            <a:avLst/>
          </a:prstGeom>
          <a:noFill/>
        </p:spPr>
        <p:txBody>
          <a:bodyPr wrap="square" rtlCol="0">
            <a:spAutoFit/>
          </a:bodyPr>
          <a:lstStyle/>
          <a:p>
            <a:pPr marL="12700" marR="26746"/>
            <a:r>
              <a:rPr lang="sv-SE" sz="4400" b="1" spc="-4" baseline="1950">
                <a:solidFill>
                  <a:srgbClr val="0070C0"/>
                </a:solidFill>
                <a:cs typeface="Calibri"/>
              </a:rPr>
              <a:t>External</a:t>
            </a:r>
            <a:endParaRPr lang="en-US" sz="4400" b="1" dirty="0">
              <a:solidFill>
                <a:srgbClr val="0070C0"/>
              </a:solidFill>
              <a:cs typeface="Calibri"/>
            </a:endParaRPr>
          </a:p>
        </p:txBody>
      </p:sp>
      <p:sp>
        <p:nvSpPr>
          <p:cNvPr id="6" name="TextBox 5">
            <a:extLst>
              <a:ext uri="{FF2B5EF4-FFF2-40B4-BE49-F238E27FC236}">
                <a16:creationId xmlns:a16="http://schemas.microsoft.com/office/drawing/2014/main" xmlns="" id="{EF0E060D-D353-4F84-BA6D-5889A1A8CF15}"/>
              </a:ext>
            </a:extLst>
          </p:cNvPr>
          <p:cNvSpPr txBox="1"/>
          <p:nvPr/>
        </p:nvSpPr>
        <p:spPr>
          <a:xfrm>
            <a:off x="6546715" y="2007834"/>
            <a:ext cx="5525311" cy="2144177"/>
          </a:xfrm>
          <a:prstGeom prst="rect">
            <a:avLst/>
          </a:prstGeom>
          <a:noFill/>
        </p:spPr>
        <p:txBody>
          <a:bodyPr wrap="square" rtlCol="0">
            <a:spAutoFit/>
          </a:bodyPr>
          <a:lstStyle/>
          <a:p>
            <a:pPr marL="755650" marR="26746" indent="-742950">
              <a:buAutoNum type="arabicPeriod"/>
            </a:pPr>
            <a:r>
              <a:rPr lang="sv-SE" sz="4000" spc="-4" baseline="1950" dirty="0">
                <a:cs typeface="Calibri"/>
              </a:rPr>
              <a:t>Perubahan. Sosial, ekonomi, budaya.</a:t>
            </a:r>
          </a:p>
          <a:p>
            <a:pPr marL="755650" marR="26746" indent="-742950">
              <a:buAutoNum type="arabicPeriod"/>
            </a:pPr>
            <a:r>
              <a:rPr lang="sv-SE" sz="4000" spc="-4" baseline="1950" dirty="0">
                <a:cs typeface="Calibri"/>
              </a:rPr>
              <a:t>Menjaga Stabilitas Masyarakat</a:t>
            </a:r>
          </a:p>
          <a:p>
            <a:pPr marL="755650" marR="26746" indent="-742950">
              <a:buAutoNum type="arabicPeriod"/>
            </a:pPr>
            <a:r>
              <a:rPr lang="sv-SE" sz="4000" spc="-4" baseline="1950" dirty="0">
                <a:cs typeface="Calibri"/>
              </a:rPr>
              <a:t>Kemudahan</a:t>
            </a:r>
          </a:p>
          <a:p>
            <a:pPr marL="755650" marR="26746" indent="-742950">
              <a:buAutoNum type="arabicPeriod"/>
            </a:pPr>
            <a:endParaRPr lang="sv-SE" sz="4000" spc="-4" baseline="1950" dirty="0">
              <a:cs typeface="Calibri"/>
            </a:endParaRPr>
          </a:p>
        </p:txBody>
      </p:sp>
      <p:sp>
        <p:nvSpPr>
          <p:cNvPr id="7" name="TextBox 6">
            <a:extLst>
              <a:ext uri="{FF2B5EF4-FFF2-40B4-BE49-F238E27FC236}">
                <a16:creationId xmlns:a16="http://schemas.microsoft.com/office/drawing/2014/main" xmlns="" id="{0757751E-8682-4F33-9F73-AE58EBA02967}"/>
              </a:ext>
            </a:extLst>
          </p:cNvPr>
          <p:cNvSpPr txBox="1"/>
          <p:nvPr/>
        </p:nvSpPr>
        <p:spPr>
          <a:xfrm>
            <a:off x="3051614" y="4597092"/>
            <a:ext cx="7165811" cy="1384995"/>
          </a:xfrm>
          <a:prstGeom prst="rect">
            <a:avLst/>
          </a:prstGeom>
          <a:noFill/>
        </p:spPr>
        <p:txBody>
          <a:bodyPr wrap="square" rtlCol="0">
            <a:spAutoFit/>
          </a:bodyPr>
          <a:lstStyle/>
          <a:p>
            <a:r>
              <a:rPr lang="en-US" sz="2800" b="1" i="1" dirty="0">
                <a:solidFill>
                  <a:srgbClr val="FF0000"/>
                </a:solidFill>
                <a:latin typeface="Domine" panose="02040503040403060204" pitchFamily="18" charset="0"/>
                <a:ea typeface="Nunito Bold" charset="0"/>
                <a:cs typeface="Mukta SemiBold" panose="020B0000000000000000" pitchFamily="34" charset="77"/>
              </a:rPr>
              <a:t>“</a:t>
            </a:r>
            <a:r>
              <a:rPr lang="en-US" sz="2800" b="1" i="1" dirty="0" err="1">
                <a:solidFill>
                  <a:srgbClr val="FF0000"/>
                </a:solidFill>
                <a:latin typeface="Domine" panose="02040503040403060204" pitchFamily="18" charset="0"/>
                <a:ea typeface="Nunito Bold" charset="0"/>
                <a:cs typeface="Mukta SemiBold" panose="020B0000000000000000" pitchFamily="34" charset="77"/>
              </a:rPr>
              <a:t>Tujuan</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r>
              <a:rPr lang="en-US" sz="2800" b="1" i="1" dirty="0" err="1">
                <a:solidFill>
                  <a:srgbClr val="FF0000"/>
                </a:solidFill>
                <a:latin typeface="Domine" panose="02040503040403060204" pitchFamily="18" charset="0"/>
                <a:ea typeface="Nunito Bold" charset="0"/>
                <a:cs typeface="Mukta SemiBold" panose="020B0000000000000000" pitchFamily="34" charset="77"/>
              </a:rPr>
              <a:t>hukum</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r>
              <a:rPr lang="en-US" sz="2800" b="1" i="1" dirty="0" err="1">
                <a:solidFill>
                  <a:srgbClr val="FF0000"/>
                </a:solidFill>
                <a:latin typeface="Domine" panose="02040503040403060204" pitchFamily="18" charset="0"/>
                <a:ea typeface="Nunito Bold" charset="0"/>
                <a:cs typeface="Mukta SemiBold" panose="020B0000000000000000" pitchFamily="34" charset="77"/>
              </a:rPr>
              <a:t>sejati</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r>
              <a:rPr lang="en-US" sz="2800" b="1" i="1" dirty="0" err="1">
                <a:solidFill>
                  <a:srgbClr val="FF0000"/>
                </a:solidFill>
                <a:latin typeface="Domine" panose="02040503040403060204" pitchFamily="18" charset="0"/>
                <a:ea typeface="Nunito Bold" charset="0"/>
                <a:cs typeface="Mukta SemiBold" panose="020B0000000000000000" pitchFamily="34" charset="77"/>
              </a:rPr>
              <a:t>adalah</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r>
              <a:rPr lang="en-US" sz="2800" b="1" i="1" dirty="0" err="1">
                <a:solidFill>
                  <a:srgbClr val="FF0000"/>
                </a:solidFill>
                <a:latin typeface="Domine" panose="02040503040403060204" pitchFamily="18" charset="0"/>
                <a:ea typeface="Nunito Bold" charset="0"/>
                <a:cs typeface="Mukta SemiBold" panose="020B0000000000000000" pitchFamily="34" charset="77"/>
              </a:rPr>
              <a:t>menciptakan</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r>
              <a:rPr lang="en-US" sz="2800" b="1" i="1" dirty="0" err="1">
                <a:solidFill>
                  <a:srgbClr val="FF0000"/>
                </a:solidFill>
                <a:latin typeface="Domine" panose="02040503040403060204" pitchFamily="18" charset="0"/>
                <a:ea typeface="Nunito Bold" charset="0"/>
                <a:cs typeface="Mukta SemiBold" panose="020B0000000000000000" pitchFamily="34" charset="77"/>
              </a:rPr>
              <a:t>hidup</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r>
              <a:rPr lang="en-US" sz="2800" b="1" i="1" dirty="0" err="1">
                <a:solidFill>
                  <a:srgbClr val="FF0000"/>
                </a:solidFill>
                <a:latin typeface="Domine" panose="02040503040403060204" pitchFamily="18" charset="0"/>
                <a:ea typeface="Nunito Bold" charset="0"/>
                <a:cs typeface="Mukta SemiBold" panose="020B0000000000000000" pitchFamily="34" charset="77"/>
              </a:rPr>
              <a:t>sejahtera</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r>
              <a:rPr lang="en-US" sz="2800" b="1" i="1" dirty="0" err="1">
                <a:solidFill>
                  <a:srgbClr val="FF0000"/>
                </a:solidFill>
                <a:latin typeface="Domine" panose="02040503040403060204" pitchFamily="18" charset="0"/>
                <a:ea typeface="Nunito Bold" charset="0"/>
                <a:cs typeface="Mukta SemiBold" panose="020B0000000000000000" pitchFamily="34" charset="77"/>
              </a:rPr>
              <a:t>dalam</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r>
              <a:rPr lang="en-US" sz="2800" b="1" i="1" dirty="0" err="1">
                <a:solidFill>
                  <a:srgbClr val="FF0000"/>
                </a:solidFill>
                <a:latin typeface="Domine" panose="02040503040403060204" pitchFamily="18" charset="0"/>
                <a:ea typeface="Nunito Bold" charset="0"/>
                <a:cs typeface="Mukta SemiBold" panose="020B0000000000000000" pitchFamily="34" charset="77"/>
              </a:rPr>
              <a:t>masyarakat</a:t>
            </a:r>
            <a:r>
              <a:rPr lang="en-US" sz="2800" b="1" i="1" dirty="0">
                <a:solidFill>
                  <a:srgbClr val="FF0000"/>
                </a:solidFill>
                <a:latin typeface="Domine" panose="02040503040403060204" pitchFamily="18" charset="0"/>
                <a:ea typeface="Nunito Bold" charset="0"/>
                <a:cs typeface="Mukta SemiBold" panose="020B0000000000000000" pitchFamily="34" charset="77"/>
              </a:rPr>
              <a:t>.” </a:t>
            </a:r>
          </a:p>
          <a:p>
            <a:r>
              <a:rPr lang="en-US" sz="2800" b="1" i="1" dirty="0">
                <a:solidFill>
                  <a:srgbClr val="FF0000"/>
                </a:solidFill>
                <a:latin typeface="Domine" panose="02040503040403060204" pitchFamily="18" charset="0"/>
                <a:ea typeface="Nunito Bold" charset="0"/>
                <a:cs typeface="Mukta SemiBold" panose="020B0000000000000000" pitchFamily="34" charset="77"/>
              </a:rPr>
              <a:t>-Peter Mahmud-</a:t>
            </a:r>
          </a:p>
        </p:txBody>
      </p:sp>
    </p:spTree>
    <p:extLst>
      <p:ext uri="{BB962C8B-B14F-4D97-AF65-F5344CB8AC3E}">
        <p14:creationId xmlns:p14="http://schemas.microsoft.com/office/powerpoint/2010/main" val="1054414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7AFB7A9-C0FD-4461-8049-6A9B604D27C2}"/>
              </a:ext>
            </a:extLst>
          </p:cNvPr>
          <p:cNvSpPr txBox="1"/>
          <p:nvPr/>
        </p:nvSpPr>
        <p:spPr>
          <a:xfrm>
            <a:off x="748858" y="407713"/>
            <a:ext cx="4571628" cy="646331"/>
          </a:xfrm>
          <a:prstGeom prst="rect">
            <a:avLst/>
          </a:prstGeom>
          <a:noFill/>
        </p:spPr>
        <p:txBody>
          <a:bodyPr wrap="square" rtlCol="0">
            <a:spAutoFit/>
          </a:bodyPr>
          <a:lstStyle/>
          <a:p>
            <a:r>
              <a:rPr lang="en-US" sz="3600" b="1">
                <a:solidFill>
                  <a:srgbClr val="FF0000"/>
                </a:solidFill>
                <a:latin typeface="Domine" panose="02040503040403060204" pitchFamily="18" charset="0"/>
                <a:ea typeface="Nunito Bold" charset="0"/>
                <a:cs typeface="Mukta SemiBold" panose="020B0000000000000000" pitchFamily="34" charset="77"/>
              </a:rPr>
              <a:t>Fungsi Peraturan Desa</a:t>
            </a:r>
            <a:endParaRPr lang="en-US" sz="3600" b="1" dirty="0">
              <a:solidFill>
                <a:srgbClr val="FF0000"/>
              </a:solidFill>
              <a:latin typeface="Domine" panose="02040503040403060204" pitchFamily="18" charset="0"/>
              <a:ea typeface="Nunito Bold" charset="0"/>
              <a:cs typeface="Mukta SemiBold" panose="020B0000000000000000" pitchFamily="34" charset="77"/>
            </a:endParaRPr>
          </a:p>
        </p:txBody>
      </p:sp>
      <p:sp>
        <p:nvSpPr>
          <p:cNvPr id="3" name="TextBox 2">
            <a:extLst>
              <a:ext uri="{FF2B5EF4-FFF2-40B4-BE49-F238E27FC236}">
                <a16:creationId xmlns:a16="http://schemas.microsoft.com/office/drawing/2014/main" xmlns="" id="{408D8FDE-7FCC-46A5-8223-20D6F6E574E2}"/>
              </a:ext>
            </a:extLst>
          </p:cNvPr>
          <p:cNvSpPr txBox="1"/>
          <p:nvPr/>
        </p:nvSpPr>
        <p:spPr>
          <a:xfrm>
            <a:off x="1981309" y="1322163"/>
            <a:ext cx="7381352" cy="502702"/>
          </a:xfrm>
          <a:prstGeom prst="rect">
            <a:avLst/>
          </a:prstGeom>
          <a:noFill/>
        </p:spPr>
        <p:txBody>
          <a:bodyPr wrap="square" rtlCol="0">
            <a:spAutoFit/>
          </a:bodyPr>
          <a:lstStyle/>
          <a:p>
            <a:pPr marL="12700" marR="26746"/>
            <a:r>
              <a:rPr lang="sv-SE" sz="4000" b="1" spc="-4" baseline="1950" dirty="0">
                <a:solidFill>
                  <a:srgbClr val="0070C0"/>
                </a:solidFill>
                <a:cs typeface="Calibri"/>
              </a:rPr>
              <a:t>Kewenangan Desa berdasarkan Hak Asal Usul</a:t>
            </a:r>
          </a:p>
        </p:txBody>
      </p:sp>
      <p:sp>
        <p:nvSpPr>
          <p:cNvPr id="4" name="TextBox 3">
            <a:extLst>
              <a:ext uri="{FF2B5EF4-FFF2-40B4-BE49-F238E27FC236}">
                <a16:creationId xmlns:a16="http://schemas.microsoft.com/office/drawing/2014/main" xmlns="" id="{2ECF65CD-7704-4EFD-BF1A-76236A0351A5}"/>
              </a:ext>
            </a:extLst>
          </p:cNvPr>
          <p:cNvSpPr txBox="1"/>
          <p:nvPr/>
        </p:nvSpPr>
        <p:spPr>
          <a:xfrm>
            <a:off x="1981309" y="1775040"/>
            <a:ext cx="9478508" cy="2964914"/>
          </a:xfrm>
          <a:prstGeom prst="rect">
            <a:avLst/>
          </a:prstGeom>
          <a:noFill/>
        </p:spPr>
        <p:txBody>
          <a:bodyPr wrap="square" rtlCol="0">
            <a:spAutoFit/>
          </a:bodyPr>
          <a:lstStyle/>
          <a:p>
            <a:pPr marL="12700" marR="26746"/>
            <a:r>
              <a:rPr lang="sv-SE" sz="4000" spc="-4" baseline="1950" dirty="0">
                <a:cs typeface="Calibri"/>
              </a:rPr>
              <a:t>Yang dimaksud dengan “hak asal usul” adalah hak yang merupakan warisan yang masih hidup dan prakarsa Desa atau prakarsa masyarakat Desa sesuai dengan perkembangan kehidupan masyarakat, antara lain sistem organisasi masyarakat adat, kelembagaan, pranata dan hukum adat, tanah kas Desa, serta kesepakatan dalam kehidupan masyarakat Desa. </a:t>
            </a:r>
          </a:p>
          <a:p>
            <a:pPr marL="12700" marR="26746"/>
            <a:r>
              <a:rPr lang="sv-SE" sz="3200" i="1" spc="-4" baseline="1950" dirty="0">
                <a:cs typeface="Calibri"/>
              </a:rPr>
              <a:t>-UU desa, penjelasan pasal 19 huruf a-</a:t>
            </a:r>
          </a:p>
        </p:txBody>
      </p:sp>
    </p:spTree>
    <p:extLst>
      <p:ext uri="{BB962C8B-B14F-4D97-AF65-F5344CB8AC3E}">
        <p14:creationId xmlns:p14="http://schemas.microsoft.com/office/powerpoint/2010/main" val="1746657509"/>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57AFB7A9-C0FD-4461-8049-6A9B604D27C2}"/>
              </a:ext>
            </a:extLst>
          </p:cNvPr>
          <p:cNvSpPr txBox="1"/>
          <p:nvPr/>
        </p:nvSpPr>
        <p:spPr>
          <a:xfrm>
            <a:off x="748858" y="407713"/>
            <a:ext cx="4571628" cy="646331"/>
          </a:xfrm>
          <a:prstGeom prst="rect">
            <a:avLst/>
          </a:prstGeom>
          <a:noFill/>
        </p:spPr>
        <p:txBody>
          <a:bodyPr wrap="square" rtlCol="0">
            <a:spAutoFit/>
          </a:bodyPr>
          <a:lstStyle/>
          <a:p>
            <a:r>
              <a:rPr lang="en-US" sz="3600" b="1">
                <a:solidFill>
                  <a:srgbClr val="FF0000"/>
                </a:solidFill>
                <a:latin typeface="Domine" panose="02040503040403060204" pitchFamily="18" charset="0"/>
                <a:ea typeface="Nunito Bold" charset="0"/>
                <a:cs typeface="Mukta SemiBold" panose="020B0000000000000000" pitchFamily="34" charset="77"/>
              </a:rPr>
              <a:t>Fungsi Peraturan Desa</a:t>
            </a:r>
            <a:endParaRPr lang="en-US" sz="3600" b="1" dirty="0">
              <a:solidFill>
                <a:srgbClr val="FF0000"/>
              </a:solidFill>
              <a:latin typeface="Domine" panose="02040503040403060204" pitchFamily="18" charset="0"/>
              <a:ea typeface="Nunito Bold" charset="0"/>
              <a:cs typeface="Mukta SemiBold" panose="020B0000000000000000" pitchFamily="34" charset="77"/>
            </a:endParaRPr>
          </a:p>
        </p:txBody>
      </p:sp>
      <p:sp>
        <p:nvSpPr>
          <p:cNvPr id="3" name="TextBox 2">
            <a:extLst>
              <a:ext uri="{FF2B5EF4-FFF2-40B4-BE49-F238E27FC236}">
                <a16:creationId xmlns:a16="http://schemas.microsoft.com/office/drawing/2014/main" xmlns="" id="{408D8FDE-7FCC-46A5-8223-20D6F6E574E2}"/>
              </a:ext>
            </a:extLst>
          </p:cNvPr>
          <p:cNvSpPr txBox="1"/>
          <p:nvPr/>
        </p:nvSpPr>
        <p:spPr>
          <a:xfrm>
            <a:off x="1981309" y="1322163"/>
            <a:ext cx="7381352" cy="502702"/>
          </a:xfrm>
          <a:prstGeom prst="rect">
            <a:avLst/>
          </a:prstGeom>
          <a:noFill/>
        </p:spPr>
        <p:txBody>
          <a:bodyPr wrap="square" rtlCol="0">
            <a:spAutoFit/>
          </a:bodyPr>
          <a:lstStyle/>
          <a:p>
            <a:pPr marL="12700" marR="26746"/>
            <a:r>
              <a:rPr lang="sv-SE" sz="4000" b="1" spc="-4" baseline="1950" dirty="0">
                <a:solidFill>
                  <a:srgbClr val="0070C0"/>
                </a:solidFill>
                <a:cs typeface="Calibri"/>
              </a:rPr>
              <a:t>Kewenangan Lokal beskala Desa</a:t>
            </a:r>
          </a:p>
        </p:txBody>
      </p:sp>
      <p:sp>
        <p:nvSpPr>
          <p:cNvPr id="4" name="TextBox 3">
            <a:extLst>
              <a:ext uri="{FF2B5EF4-FFF2-40B4-BE49-F238E27FC236}">
                <a16:creationId xmlns:a16="http://schemas.microsoft.com/office/drawing/2014/main" xmlns="" id="{2ECF65CD-7704-4EFD-BF1A-76236A0351A5}"/>
              </a:ext>
            </a:extLst>
          </p:cNvPr>
          <p:cNvSpPr txBox="1"/>
          <p:nvPr/>
        </p:nvSpPr>
        <p:spPr>
          <a:xfrm>
            <a:off x="1981309" y="1775040"/>
            <a:ext cx="9478508" cy="4380686"/>
          </a:xfrm>
          <a:prstGeom prst="rect">
            <a:avLst/>
          </a:prstGeom>
          <a:noFill/>
        </p:spPr>
        <p:txBody>
          <a:bodyPr wrap="square" rtlCol="0">
            <a:spAutoFit/>
          </a:bodyPr>
          <a:lstStyle/>
          <a:p>
            <a:pPr marL="12700" marR="26746" algn="just"/>
            <a:r>
              <a:rPr lang="sv-SE" sz="2800" dirty="0"/>
              <a:t>kewenangan untuk mengatur dan mengurus kepentingan masyarakat Desa yang telah dijalankan oleh Desa atau mampu dan efektif dijalankan oleh Desa atau  yang muncul karena perkembangan Desa dan prakasa masyarakat Desa, antara lain tambatan perahu, pasar Desa, tempat pemandian umum, saluran irigasi, sanitasi lingkungan, pos pelayanan terpadu, sanggar seni dan belajar, serta perpustakaan Desa, embung Desa, dan jalan Desa. </a:t>
            </a:r>
          </a:p>
          <a:p>
            <a:pPr marL="12700" marR="26746" algn="just"/>
            <a:r>
              <a:rPr lang="sv-SE" sz="2800" i="1" spc="-4" baseline="1950" dirty="0">
                <a:cs typeface="Calibri"/>
              </a:rPr>
              <a:t>-UU desa, penjelasan pasal 19 huruf b-</a:t>
            </a:r>
          </a:p>
          <a:p>
            <a:pPr marL="12700" marR="26746" algn="just"/>
            <a:endParaRPr lang="sv-SE" sz="2800" dirty="0"/>
          </a:p>
        </p:txBody>
      </p:sp>
    </p:spTree>
    <p:extLst>
      <p:ext uri="{BB962C8B-B14F-4D97-AF65-F5344CB8AC3E}">
        <p14:creationId xmlns:p14="http://schemas.microsoft.com/office/powerpoint/2010/main" val="3366760937"/>
      </p:ext>
    </p:extLst>
  </p:cSld>
  <p:clrMapOvr>
    <a:masterClrMapping/>
  </p:clrMapOvr>
  <p:transition spd="slow">
    <p:fade/>
  </p:transition>
</p:sld>
</file>

<file path=ppt/theme/theme1.xml><?xml version="1.0" encoding="utf-8"?>
<a:theme xmlns:a="http://schemas.openxmlformats.org/drawingml/2006/main" name="Office Theme">
  <a:themeElements>
    <a:clrScheme name="PTIFY - Flint - Light">
      <a:dk1>
        <a:srgbClr val="272A40"/>
      </a:dk1>
      <a:lt1>
        <a:srgbClr val="FFFFFF"/>
      </a:lt1>
      <a:dk2>
        <a:srgbClr val="222439"/>
      </a:dk2>
      <a:lt2>
        <a:srgbClr val="E4E8CB"/>
      </a:lt2>
      <a:accent1>
        <a:srgbClr val="315848"/>
      </a:accent1>
      <a:accent2>
        <a:srgbClr val="222439"/>
      </a:accent2>
      <a:accent3>
        <a:srgbClr val="FA6D47"/>
      </a:accent3>
      <a:accent4>
        <a:srgbClr val="2C1320"/>
      </a:accent4>
      <a:accent5>
        <a:srgbClr val="80AB8B"/>
      </a:accent5>
      <a:accent6>
        <a:srgbClr val="AECEAA"/>
      </a:accent6>
      <a:hlink>
        <a:srgbClr val="FFFFFF"/>
      </a:hlink>
      <a:folHlink>
        <a:srgbClr val="EDEDED"/>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3998</TotalTime>
  <Words>1103</Words>
  <Application>Microsoft Office PowerPoint</Application>
  <PresentationFormat>Custom</PresentationFormat>
  <Paragraphs>139</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Jetfabrik Design</dc:creator>
  <cp:lastModifiedBy>ASUS</cp:lastModifiedBy>
  <cp:revision>366</cp:revision>
  <dcterms:created xsi:type="dcterms:W3CDTF">2018-12-21T22:04:22Z</dcterms:created>
  <dcterms:modified xsi:type="dcterms:W3CDTF">2022-02-07T08:52:22Z</dcterms:modified>
</cp:coreProperties>
</file>