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Playfair Display Bold" charset="0"/>
      <p:regular r:id="rId9"/>
    </p:embeddedFont>
    <p:embeddedFont>
      <p:font typeface="Josefin Slab Bold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DM Sans" charset="0"/>
      <p:regular r:id="rId15"/>
    </p:embeddedFont>
    <p:embeddedFont>
      <p:font typeface="Aileron Regular Bold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94" autoAdjust="0"/>
    <p:restoredTop sz="94622" autoAdjust="0"/>
  </p:normalViewPr>
  <p:slideViewPr>
    <p:cSldViewPr>
      <p:cViewPr varScale="1">
        <p:scale>
          <a:sx n="44" d="100"/>
          <a:sy n="44" d="100"/>
        </p:scale>
        <p:origin x="-88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sv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17.sv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01160" y="1028700"/>
            <a:ext cx="358140" cy="358140"/>
            <a:chOff x="0" y="0"/>
            <a:chExt cx="477520" cy="47752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477520" cy="77593"/>
              <a:chOff x="0" y="0"/>
              <a:chExt cx="1913890" cy="3109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3D4248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>
              <a:off x="0" y="399927"/>
              <a:ext cx="477520" cy="77593"/>
              <a:chOff x="0" y="0"/>
              <a:chExt cx="1913890" cy="31099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913890" cy="310990"/>
              </a:xfrm>
              <a:custGeom>
                <a:avLst/>
                <a:gdLst/>
                <a:ahLst/>
                <a:cxnLst/>
                <a:rect l="l" t="t" r="r" b="b"/>
                <a:pathLst>
                  <a:path w="1913890" h="310990">
                    <a:moveTo>
                      <a:pt x="0" y="0"/>
                    </a:moveTo>
                    <a:lnTo>
                      <a:pt x="1913890" y="0"/>
                    </a:lnTo>
                    <a:lnTo>
                      <a:pt x="1913890" y="310990"/>
                    </a:lnTo>
                    <a:lnTo>
                      <a:pt x="0" y="310990"/>
                    </a:lnTo>
                    <a:close/>
                  </a:path>
                </a:pathLst>
              </a:custGeom>
              <a:solidFill>
                <a:srgbClr val="3D4248"/>
              </a:solidFill>
            </p:spPr>
          </p:sp>
        </p:grp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l="16131" t="20284" b="1446"/>
          <a:stretch>
            <a:fillRect/>
          </a:stretch>
        </p:blipFill>
        <p:spPr>
          <a:xfrm>
            <a:off x="7572365" y="571468"/>
            <a:ext cx="10715635" cy="70434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grpSp>
        <p:nvGrpSpPr>
          <p:cNvPr id="8" name="Group 8"/>
          <p:cNvGrpSpPr/>
          <p:nvPr/>
        </p:nvGrpSpPr>
        <p:grpSpPr>
          <a:xfrm>
            <a:off x="-6643798" y="6143632"/>
            <a:ext cx="21606365" cy="3676659"/>
            <a:chOff x="-3476408" y="1778094"/>
            <a:chExt cx="28808487" cy="4902212"/>
          </a:xfrm>
        </p:grpSpPr>
        <p:sp>
          <p:nvSpPr>
            <p:cNvPr id="9" name="TextBox 9"/>
            <p:cNvSpPr txBox="1"/>
            <p:nvPr/>
          </p:nvSpPr>
          <p:spPr>
            <a:xfrm>
              <a:off x="-3476408" y="1778094"/>
              <a:ext cx="27916869" cy="1726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10077"/>
                </a:lnSpc>
              </a:pPr>
              <a:r>
                <a:rPr lang="en-US" sz="10077" spc="-302" dirty="0" err="1">
                  <a:solidFill>
                    <a:srgbClr val="FF0000"/>
                  </a:solidFill>
                  <a:latin typeface="Playfair Display Bold"/>
                </a:rPr>
                <a:t>Refleksi</a:t>
              </a:r>
              <a:r>
                <a:rPr lang="en-US" sz="10077" spc="-302" dirty="0">
                  <a:solidFill>
                    <a:srgbClr val="FF0000"/>
                  </a:solidFill>
                  <a:latin typeface="Playfair Display Bold"/>
                </a:rPr>
                <a:t> </a:t>
              </a:r>
              <a:r>
                <a:rPr lang="en-US" sz="10077" spc="-302" dirty="0" err="1">
                  <a:solidFill>
                    <a:srgbClr val="FF0000"/>
                  </a:solidFill>
                  <a:latin typeface="Playfair Display Bold"/>
                </a:rPr>
                <a:t>Kegiatan</a:t>
              </a:r>
              <a:r>
                <a:rPr lang="en-US" sz="10077" spc="-302" dirty="0">
                  <a:solidFill>
                    <a:srgbClr val="FF0000"/>
                  </a:solidFill>
                  <a:latin typeface="Playfair Display Bold"/>
                </a:rPr>
                <a:t>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-2142899" y="3397355"/>
              <a:ext cx="27474978" cy="328295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9552"/>
                </a:lnSpc>
              </a:pPr>
              <a:r>
                <a:rPr lang="id-ID" sz="6822" spc="-136" dirty="0" smtClean="0">
                  <a:solidFill>
                    <a:srgbClr val="FF0000"/>
                  </a:solidFill>
                  <a:latin typeface="Playfair Display Bold"/>
                </a:rPr>
                <a:t>Badan Pengurus</a:t>
              </a:r>
              <a:r>
                <a:rPr lang="en-US" sz="6822" spc="-136" dirty="0" smtClean="0">
                  <a:solidFill>
                    <a:srgbClr val="FF0000"/>
                  </a:solidFill>
                  <a:latin typeface="Playfair Display Bold"/>
                </a:rPr>
                <a:t> </a:t>
              </a:r>
              <a:r>
                <a:rPr lang="en-US" sz="6822" spc="-136" dirty="0" err="1">
                  <a:solidFill>
                    <a:srgbClr val="FF0000"/>
                  </a:solidFill>
                  <a:latin typeface="Playfair Display Bold"/>
                </a:rPr>
                <a:t>Penghayat</a:t>
              </a:r>
              <a:r>
                <a:rPr lang="en-US" sz="6822" spc="-136" dirty="0">
                  <a:solidFill>
                    <a:srgbClr val="FF0000"/>
                  </a:solidFill>
                  <a:latin typeface="Playfair Display Bold"/>
                </a:rPr>
                <a:t> </a:t>
              </a:r>
              <a:r>
                <a:rPr lang="en-US" sz="6822" spc="-136" dirty="0" err="1">
                  <a:solidFill>
                    <a:srgbClr val="FF0000"/>
                  </a:solidFill>
                  <a:latin typeface="Playfair Display Bold"/>
                </a:rPr>
                <a:t>Marapu</a:t>
              </a:r>
              <a:r>
                <a:rPr lang="en-US" sz="6822" spc="-136" dirty="0">
                  <a:solidFill>
                    <a:srgbClr val="FF0000"/>
                  </a:solidFill>
                  <a:latin typeface="Playfair Display Bold"/>
                </a:rPr>
                <a:t> </a:t>
              </a:r>
            </a:p>
            <a:p>
              <a:pPr algn="r">
                <a:lnSpc>
                  <a:spcPts val="9552"/>
                </a:lnSpc>
                <a:spcBef>
                  <a:spcPct val="0"/>
                </a:spcBef>
              </a:pPr>
              <a:r>
                <a:rPr lang="en-US" sz="6822" spc="-136" dirty="0" err="1">
                  <a:solidFill>
                    <a:srgbClr val="FF0000"/>
                  </a:solidFill>
                  <a:latin typeface="Playfair Display Bold"/>
                </a:rPr>
                <a:t>Kab</a:t>
              </a:r>
              <a:r>
                <a:rPr lang="en-US" sz="6822" spc="-136" dirty="0">
                  <a:solidFill>
                    <a:srgbClr val="FF0000"/>
                  </a:solidFill>
                  <a:latin typeface="Playfair Display Bold"/>
                </a:rPr>
                <a:t>. Sumba </a:t>
              </a:r>
              <a:r>
                <a:rPr lang="en-US" sz="6822" spc="-136" dirty="0" err="1">
                  <a:solidFill>
                    <a:srgbClr val="FF0000"/>
                  </a:solidFill>
                  <a:latin typeface="Playfair Display Bold"/>
                </a:rPr>
                <a:t>Timur</a:t>
              </a:r>
              <a:endParaRPr lang="en-US" sz="6822" spc="-136" dirty="0">
                <a:solidFill>
                  <a:srgbClr val="FF0000"/>
                </a:solidFill>
                <a:latin typeface="Playfair Display 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920269">
            <a:off x="5704012" y="-6987604"/>
            <a:ext cx="11798547" cy="1590490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643006" y="1285833"/>
            <a:ext cx="12438121" cy="1197581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479013" y="1592616"/>
            <a:ext cx="10808987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dirty="0">
                <a:solidFill>
                  <a:srgbClr val="191919"/>
                </a:solidFill>
                <a:latin typeface="Belleza Bold"/>
              </a:rPr>
              <a:t> </a:t>
            </a:r>
            <a:r>
              <a:rPr lang="en-US" sz="7200" dirty="0" err="1">
                <a:solidFill>
                  <a:srgbClr val="191919"/>
                </a:solidFill>
                <a:latin typeface="Belleza Bold"/>
              </a:rPr>
              <a:t>Badan</a:t>
            </a:r>
            <a:r>
              <a:rPr lang="en-US" sz="7200" dirty="0">
                <a:solidFill>
                  <a:srgbClr val="191919"/>
                </a:solidFill>
                <a:latin typeface="Belleza Bold"/>
              </a:rPr>
              <a:t> </a:t>
            </a:r>
            <a:r>
              <a:rPr lang="en-US" sz="7200" dirty="0" err="1">
                <a:solidFill>
                  <a:srgbClr val="191919"/>
                </a:solidFill>
                <a:latin typeface="Belleza Bold"/>
              </a:rPr>
              <a:t>Pengurus</a:t>
            </a:r>
            <a:r>
              <a:rPr lang="en-US" sz="7200" dirty="0">
                <a:solidFill>
                  <a:srgbClr val="191919"/>
                </a:solidFill>
                <a:latin typeface="Belleza Bold"/>
              </a:rPr>
              <a:t> </a:t>
            </a:r>
            <a:r>
              <a:rPr lang="id-ID" sz="7200" dirty="0" smtClean="0">
                <a:solidFill>
                  <a:srgbClr val="191919"/>
                </a:solidFill>
                <a:latin typeface="Belleza Bold"/>
              </a:rPr>
              <a:t> Penghayat</a:t>
            </a:r>
            <a:r>
              <a:rPr lang="en-US" sz="7200" dirty="0" smtClean="0">
                <a:solidFill>
                  <a:srgbClr val="191919"/>
                </a:solidFill>
                <a:latin typeface="Belleza Bold"/>
              </a:rPr>
              <a:t> </a:t>
            </a:r>
            <a:r>
              <a:rPr lang="en-US" sz="7200" dirty="0" err="1">
                <a:solidFill>
                  <a:srgbClr val="191919"/>
                </a:solidFill>
                <a:latin typeface="Belleza Bold"/>
              </a:rPr>
              <a:t>Marapu</a:t>
            </a:r>
            <a:endParaRPr lang="en-US" sz="7200" dirty="0">
              <a:solidFill>
                <a:srgbClr val="191919"/>
              </a:solidFill>
              <a:latin typeface="Belleza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4836645"/>
            <a:ext cx="16886032" cy="4388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640"/>
              </a:lnSpc>
            </a:pPr>
            <a:r>
              <a:rPr lang="en-US" sz="7200" dirty="0" err="1" smtClean="0">
                <a:solidFill>
                  <a:srgbClr val="000000"/>
                </a:solidFill>
                <a:latin typeface="Josefin Slab Bold"/>
              </a:rPr>
              <a:t>Terbentuk</a:t>
            </a:r>
            <a:r>
              <a:rPr lang="en-US" sz="7200" dirty="0" smtClean="0">
                <a:solidFill>
                  <a:srgbClr val="000000"/>
                </a:solidFill>
                <a:latin typeface="Josefin Slab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Josefin Slab Bold"/>
              </a:rPr>
              <a:t>sejak</a:t>
            </a:r>
            <a:r>
              <a:rPr lang="en-US" sz="7200" dirty="0">
                <a:solidFill>
                  <a:srgbClr val="000000"/>
                </a:solidFill>
                <a:latin typeface="Josefin Slab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Josefin Slab Bold"/>
              </a:rPr>
              <a:t>tahun</a:t>
            </a:r>
            <a:r>
              <a:rPr lang="en-US" sz="7200" dirty="0">
                <a:solidFill>
                  <a:srgbClr val="000000"/>
                </a:solidFill>
                <a:latin typeface="Josefin Slab Bold"/>
              </a:rPr>
              <a:t> 2015 - </a:t>
            </a:r>
            <a:r>
              <a:rPr lang="en-US" sz="7200" dirty="0" err="1">
                <a:solidFill>
                  <a:srgbClr val="000000"/>
                </a:solidFill>
                <a:latin typeface="Josefin Slab Bold"/>
              </a:rPr>
              <a:t>sekarang</a:t>
            </a:r>
            <a:r>
              <a:rPr lang="en-US" sz="7200" dirty="0">
                <a:solidFill>
                  <a:srgbClr val="000000"/>
                </a:solidFill>
                <a:latin typeface="Josefin Slab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Josefin Slab Bold"/>
              </a:rPr>
              <a:t>di</a:t>
            </a:r>
            <a:r>
              <a:rPr lang="en-US" sz="7200" dirty="0">
                <a:solidFill>
                  <a:srgbClr val="000000"/>
                </a:solidFill>
                <a:latin typeface="Josefin Slab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Josefin Slab Bold"/>
              </a:rPr>
              <a:t>Kab</a:t>
            </a:r>
            <a:r>
              <a:rPr lang="en-US" sz="7200" dirty="0">
                <a:solidFill>
                  <a:srgbClr val="000000"/>
                </a:solidFill>
                <a:latin typeface="Josefin Slab Bold"/>
              </a:rPr>
              <a:t>. Sumba </a:t>
            </a:r>
            <a:r>
              <a:rPr lang="en-US" sz="7200" dirty="0" err="1">
                <a:solidFill>
                  <a:srgbClr val="000000"/>
                </a:solidFill>
                <a:latin typeface="Josefin Slab Bold"/>
              </a:rPr>
              <a:t>Timur</a:t>
            </a:r>
            <a:r>
              <a:rPr lang="en-US" sz="7200" dirty="0">
                <a:solidFill>
                  <a:srgbClr val="000000"/>
                </a:solidFill>
                <a:latin typeface="Josefin Slab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Josefin Slab Bold"/>
              </a:rPr>
              <a:t>dan</a:t>
            </a:r>
            <a:r>
              <a:rPr lang="en-US" sz="7200" dirty="0">
                <a:solidFill>
                  <a:srgbClr val="000000"/>
                </a:solidFill>
                <a:latin typeface="Josefin Slab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Josefin Slab Bold"/>
              </a:rPr>
              <a:t>mengkoordinir</a:t>
            </a:r>
            <a:r>
              <a:rPr lang="en-US" sz="7200" dirty="0">
                <a:solidFill>
                  <a:srgbClr val="000000"/>
                </a:solidFill>
                <a:latin typeface="Josefin Slab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Josefin Slab Bold"/>
              </a:rPr>
              <a:t>semua</a:t>
            </a:r>
            <a:r>
              <a:rPr lang="en-US" sz="7200" dirty="0">
                <a:solidFill>
                  <a:srgbClr val="000000"/>
                </a:solidFill>
                <a:latin typeface="Josefin Slab Bold"/>
              </a:rPr>
              <a:t> </a:t>
            </a:r>
            <a:r>
              <a:rPr lang="id-ID" sz="7200" dirty="0" err="1" smtClean="0">
                <a:solidFill>
                  <a:srgbClr val="000000"/>
                </a:solidFill>
                <a:latin typeface="Josefin Slab Bold"/>
              </a:rPr>
              <a:t>P</a:t>
            </a:r>
            <a:r>
              <a:rPr lang="en-US" sz="7200" dirty="0" err="1" smtClean="0">
                <a:solidFill>
                  <a:srgbClr val="000000"/>
                </a:solidFill>
                <a:latin typeface="Josefin Slab Bold"/>
              </a:rPr>
              <a:t>enghayat</a:t>
            </a:r>
            <a:r>
              <a:rPr lang="en-US" sz="7200" dirty="0" smtClean="0">
                <a:solidFill>
                  <a:srgbClr val="000000"/>
                </a:solidFill>
                <a:latin typeface="Josefin Slab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Josefin Slab Bold"/>
              </a:rPr>
              <a:t>Marapu</a:t>
            </a:r>
            <a:r>
              <a:rPr lang="en-US" sz="7200" dirty="0">
                <a:solidFill>
                  <a:srgbClr val="000000"/>
                </a:solidFill>
                <a:latin typeface="Josefin Slab Bold"/>
              </a:rPr>
              <a:t> yang </a:t>
            </a:r>
            <a:r>
              <a:rPr lang="en-US" sz="7200" dirty="0" err="1">
                <a:solidFill>
                  <a:srgbClr val="000000"/>
                </a:solidFill>
                <a:latin typeface="Josefin Slab Bold"/>
              </a:rPr>
              <a:t>ada</a:t>
            </a:r>
            <a:r>
              <a:rPr lang="en-US" sz="7200" dirty="0">
                <a:solidFill>
                  <a:srgbClr val="000000"/>
                </a:solidFill>
                <a:latin typeface="Josefin Slab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Josefin Slab Bold"/>
              </a:rPr>
              <a:t>di</a:t>
            </a:r>
            <a:r>
              <a:rPr lang="en-US" sz="7200" dirty="0">
                <a:solidFill>
                  <a:srgbClr val="000000"/>
                </a:solidFill>
                <a:latin typeface="Josefin Slab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Josefin Slab Bold"/>
              </a:rPr>
              <a:t>Kab</a:t>
            </a:r>
            <a:r>
              <a:rPr lang="en-US" sz="7200" dirty="0">
                <a:solidFill>
                  <a:srgbClr val="000000"/>
                </a:solidFill>
                <a:latin typeface="Josefin Slab Bold"/>
              </a:rPr>
              <a:t>. Sumba </a:t>
            </a:r>
            <a:r>
              <a:rPr lang="en-US" sz="7200" dirty="0" err="1">
                <a:solidFill>
                  <a:srgbClr val="000000"/>
                </a:solidFill>
                <a:latin typeface="Josefin Slab Bold"/>
              </a:rPr>
              <a:t>Timur</a:t>
            </a:r>
            <a:r>
              <a:rPr lang="en-US" sz="7200" dirty="0">
                <a:solidFill>
                  <a:srgbClr val="000000"/>
                </a:solidFill>
                <a:latin typeface="Josefin Slab Bold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C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10310784"/>
            <a:ext cx="19596948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133831" y="7136041"/>
            <a:ext cx="4172167" cy="4114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652915" y="1516291"/>
            <a:ext cx="8706455" cy="87203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48542" lvl="1" indent="-474271">
              <a:lnSpc>
                <a:spcPts val="4832"/>
              </a:lnSpc>
              <a:buFont typeface="Arial"/>
              <a:buChar char="•"/>
            </a:pP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Memperjuangkan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adanya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pengakuan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budaya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Marapu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sebagai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penghayat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Kepercayaan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Terhadap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Tuhan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Yang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Maha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Esa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</a:p>
          <a:p>
            <a:pPr>
              <a:lnSpc>
                <a:spcPts val="4832"/>
              </a:lnSpc>
            </a:pPr>
            <a:endParaRPr/>
          </a:p>
          <a:p>
            <a:pPr marL="948542" lvl="1" indent="-474271">
              <a:lnSpc>
                <a:spcPts val="4393"/>
              </a:lnSpc>
              <a:buFont typeface="Arial"/>
              <a:buChar char="•"/>
            </a:pP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Mengupayakan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adanya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pelayanan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hak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administrasi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kependudukan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yang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sama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dengan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warga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negara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yang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telah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menganut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agama yang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resmi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.</a:t>
            </a:r>
          </a:p>
          <a:p>
            <a:pPr>
              <a:lnSpc>
                <a:spcPts val="4393"/>
              </a:lnSpc>
            </a:pPr>
            <a:endParaRPr/>
          </a:p>
          <a:p>
            <a:pPr marL="948542" lvl="1" indent="-474271">
              <a:lnSpc>
                <a:spcPts val="4393"/>
              </a:lnSpc>
              <a:buFont typeface="Arial"/>
              <a:buChar char="•"/>
            </a:pP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Mengupayakan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terbentuknya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pengurus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penghayat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Kepercayaan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Terhadap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Tuhan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Yang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Maha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Esa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 (</a:t>
            </a:r>
            <a:r>
              <a:rPr lang="en-US" sz="4393" spc="-109" dirty="0" err="1">
                <a:solidFill>
                  <a:srgbClr val="000000"/>
                </a:solidFill>
                <a:latin typeface="HK Grotesk Bold Bold"/>
              </a:rPr>
              <a:t>Marapu</a:t>
            </a:r>
            <a:r>
              <a:rPr lang="en-US" sz="4393" spc="-109" dirty="0">
                <a:solidFill>
                  <a:srgbClr val="000000"/>
                </a:solidFill>
                <a:latin typeface="HK Grotesk Bold Bold"/>
              </a:rPr>
              <a:t>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85754" y="285716"/>
            <a:ext cx="5772828" cy="115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20"/>
              </a:lnSpc>
              <a:spcBef>
                <a:spcPct val="0"/>
              </a:spcBef>
            </a:pPr>
            <a:r>
              <a:rPr lang="en-US" sz="7600" dirty="0" err="1">
                <a:solidFill>
                  <a:srgbClr val="000000"/>
                </a:solidFill>
                <a:latin typeface="DM Sans"/>
              </a:rPr>
              <a:t>Visi</a:t>
            </a:r>
            <a:r>
              <a:rPr lang="en-US" sz="7600" dirty="0">
                <a:solidFill>
                  <a:srgbClr val="000000"/>
                </a:solidFill>
                <a:latin typeface="DM Sans"/>
              </a:rPr>
              <a:t> </a:t>
            </a:r>
            <a:r>
              <a:rPr lang="id-ID" sz="7600" dirty="0" smtClean="0">
                <a:solidFill>
                  <a:srgbClr val="000000"/>
                </a:solidFill>
                <a:latin typeface="DM Sans"/>
              </a:rPr>
              <a:t>B</a:t>
            </a:r>
            <a:r>
              <a:rPr lang="en-US" sz="7600" dirty="0" smtClean="0">
                <a:solidFill>
                  <a:srgbClr val="000000"/>
                </a:solidFill>
                <a:latin typeface="DM Sans"/>
              </a:rPr>
              <a:t>PM</a:t>
            </a:r>
            <a:endParaRPr lang="en-US" sz="7600" dirty="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42878" y="2571732"/>
            <a:ext cx="5811390" cy="4420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27"/>
              </a:lnSpc>
              <a:spcBef>
                <a:spcPct val="0"/>
              </a:spcBef>
            </a:pPr>
            <a:r>
              <a:rPr lang="en-US" sz="4927" spc="-123" dirty="0" err="1">
                <a:solidFill>
                  <a:srgbClr val="000000"/>
                </a:solidFill>
                <a:latin typeface="HK Grotesk Bold Bold"/>
              </a:rPr>
              <a:t>Terciptanya</a:t>
            </a:r>
            <a:r>
              <a:rPr lang="en-US" sz="4927" spc="-123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927" spc="-123" dirty="0" err="1">
                <a:solidFill>
                  <a:srgbClr val="000000"/>
                </a:solidFill>
                <a:latin typeface="HK Grotesk Bold Bold"/>
              </a:rPr>
              <a:t>pelayanan</a:t>
            </a:r>
            <a:r>
              <a:rPr lang="en-US" sz="4927" spc="-123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927" spc="-123" dirty="0" err="1">
                <a:solidFill>
                  <a:srgbClr val="000000"/>
                </a:solidFill>
                <a:latin typeface="HK Grotesk Bold Bold"/>
              </a:rPr>
              <a:t>terhadap</a:t>
            </a:r>
            <a:r>
              <a:rPr lang="en-US" sz="4927" spc="-123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927" spc="-123" dirty="0" err="1">
                <a:solidFill>
                  <a:srgbClr val="000000"/>
                </a:solidFill>
                <a:latin typeface="HK Grotesk Bold Bold"/>
              </a:rPr>
              <a:t>hak</a:t>
            </a:r>
            <a:r>
              <a:rPr lang="en-US" sz="4927" spc="-123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927" spc="-123" dirty="0" err="1">
                <a:solidFill>
                  <a:srgbClr val="000000"/>
                </a:solidFill>
                <a:latin typeface="HK Grotesk Bold Bold"/>
              </a:rPr>
              <a:t>konstitusional</a:t>
            </a:r>
            <a:r>
              <a:rPr lang="en-US" sz="4927" spc="-123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927" spc="-123" dirty="0" err="1">
                <a:solidFill>
                  <a:srgbClr val="000000"/>
                </a:solidFill>
                <a:latin typeface="HK Grotesk Bold Bold"/>
              </a:rPr>
              <a:t>warga</a:t>
            </a:r>
            <a:r>
              <a:rPr lang="en-US" sz="4927" spc="-123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927" spc="-123" dirty="0" err="1">
                <a:solidFill>
                  <a:srgbClr val="000000"/>
                </a:solidFill>
                <a:latin typeface="HK Grotesk Bold Bold"/>
              </a:rPr>
              <a:t>penghayat</a:t>
            </a:r>
            <a:r>
              <a:rPr lang="en-US" sz="4927" spc="-123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927" spc="-123" dirty="0" err="1">
                <a:solidFill>
                  <a:srgbClr val="000000"/>
                </a:solidFill>
                <a:latin typeface="HK Grotesk Bold Bold"/>
              </a:rPr>
              <a:t>kepercayaan</a:t>
            </a:r>
            <a:r>
              <a:rPr lang="en-US" sz="4927" spc="-123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927" spc="-123" dirty="0" err="1">
                <a:solidFill>
                  <a:srgbClr val="000000"/>
                </a:solidFill>
                <a:latin typeface="HK Grotesk Bold Bold"/>
              </a:rPr>
              <a:t>terhadap</a:t>
            </a:r>
            <a:r>
              <a:rPr lang="en-US" sz="4927" spc="-123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927" spc="-123" dirty="0" err="1">
                <a:solidFill>
                  <a:srgbClr val="000000"/>
                </a:solidFill>
                <a:latin typeface="HK Grotesk Bold Bold"/>
              </a:rPr>
              <a:t>Tuhan</a:t>
            </a:r>
            <a:r>
              <a:rPr lang="en-US" sz="4927" spc="-123" dirty="0">
                <a:solidFill>
                  <a:srgbClr val="000000"/>
                </a:solidFill>
                <a:latin typeface="HK Grotesk Bold Bold"/>
              </a:rPr>
              <a:t> Yang </a:t>
            </a:r>
            <a:r>
              <a:rPr lang="en-US" sz="4927" spc="-123" dirty="0" err="1">
                <a:solidFill>
                  <a:srgbClr val="000000"/>
                </a:solidFill>
                <a:latin typeface="HK Grotesk Bold Bold"/>
              </a:rPr>
              <a:t>Maha</a:t>
            </a:r>
            <a:r>
              <a:rPr lang="en-US" sz="4927" spc="-123" dirty="0">
                <a:solidFill>
                  <a:srgbClr val="000000"/>
                </a:solidFill>
                <a:latin typeface="HK Grotesk Bold Bold"/>
              </a:rPr>
              <a:t> </a:t>
            </a:r>
            <a:r>
              <a:rPr lang="en-US" sz="4927" spc="-123" dirty="0" err="1">
                <a:solidFill>
                  <a:srgbClr val="000000"/>
                </a:solidFill>
                <a:latin typeface="HK Grotesk Bold Bold"/>
              </a:rPr>
              <a:t>Esa</a:t>
            </a:r>
            <a:r>
              <a:rPr lang="en-US" sz="4927" spc="-123" dirty="0">
                <a:solidFill>
                  <a:srgbClr val="000000"/>
                </a:solidFill>
                <a:latin typeface="HK Grotesk Bold Bold"/>
              </a:rPr>
              <a:t> (</a:t>
            </a:r>
            <a:r>
              <a:rPr lang="en-US" sz="4927" spc="-123" dirty="0" err="1">
                <a:solidFill>
                  <a:srgbClr val="000000"/>
                </a:solidFill>
                <a:latin typeface="HK Grotesk Bold Bold"/>
              </a:rPr>
              <a:t>Marapu</a:t>
            </a:r>
            <a:r>
              <a:rPr lang="en-US" sz="4927" spc="-123" dirty="0">
                <a:solidFill>
                  <a:srgbClr val="000000"/>
                </a:solidFill>
                <a:latin typeface="HK Grotesk Bold Bold"/>
              </a:rPr>
              <a:t>).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29884" y="285716"/>
            <a:ext cx="5772828" cy="115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20"/>
              </a:lnSpc>
              <a:spcBef>
                <a:spcPct val="0"/>
              </a:spcBef>
            </a:pPr>
            <a:r>
              <a:rPr lang="en-US" sz="7600" dirty="0" err="1" smtClean="0">
                <a:solidFill>
                  <a:srgbClr val="000000"/>
                </a:solidFill>
                <a:latin typeface="DM Sans"/>
              </a:rPr>
              <a:t>Misi</a:t>
            </a:r>
            <a:r>
              <a:rPr lang="id-ID" sz="7600" dirty="0" smtClean="0">
                <a:solidFill>
                  <a:srgbClr val="000000"/>
                </a:solidFill>
                <a:latin typeface="DM Sans"/>
              </a:rPr>
              <a:t> B</a:t>
            </a:r>
            <a:r>
              <a:rPr lang="en-US" sz="7600" dirty="0" smtClean="0">
                <a:solidFill>
                  <a:srgbClr val="000000"/>
                </a:solidFill>
                <a:latin typeface="DM Sans"/>
              </a:rPr>
              <a:t>PM </a:t>
            </a:r>
            <a:endParaRPr lang="en-US" sz="7600" dirty="0">
              <a:solidFill>
                <a:srgbClr val="000000"/>
              </a:solidFill>
              <a:latin typeface="DM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FF914D"/>
          </a:solidFill>
        </p:spPr>
      </p:sp>
      <p:sp>
        <p:nvSpPr>
          <p:cNvPr id="3" name="TextBox 3"/>
          <p:cNvSpPr txBox="1"/>
          <p:nvPr/>
        </p:nvSpPr>
        <p:spPr>
          <a:xfrm>
            <a:off x="12055561" y="4257575"/>
            <a:ext cx="6795247" cy="3445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76"/>
              </a:lnSpc>
            </a:pPr>
            <a:r>
              <a:rPr lang="en-US" sz="8876" spc="-221">
                <a:solidFill>
                  <a:srgbClr val="FFFFFF"/>
                </a:solidFill>
                <a:latin typeface="HK Grotesk Bold Bold"/>
              </a:rPr>
              <a:t>1.</a:t>
            </a:r>
          </a:p>
          <a:p>
            <a:pPr>
              <a:lnSpc>
                <a:spcPts val="8876"/>
              </a:lnSpc>
            </a:pPr>
            <a:r>
              <a:rPr lang="en-US" sz="8876" spc="-221">
                <a:solidFill>
                  <a:srgbClr val="FFFFFF"/>
                </a:solidFill>
                <a:latin typeface="HK Grotesk Bold Bold"/>
              </a:rPr>
              <a:t>2.</a:t>
            </a:r>
          </a:p>
          <a:p>
            <a:pPr marL="0" lvl="0" indent="0">
              <a:lnSpc>
                <a:spcPts val="8876"/>
              </a:lnSpc>
            </a:pPr>
            <a:r>
              <a:rPr lang="en-US" sz="8876" spc="-221">
                <a:solidFill>
                  <a:srgbClr val="FFFFFF"/>
                </a:solidFill>
                <a:latin typeface="HK Grotesk Bold Bold"/>
              </a:rPr>
              <a:t>3. dst</a:t>
            </a:r>
          </a:p>
        </p:txBody>
      </p:sp>
      <p:grpSp>
        <p:nvGrpSpPr>
          <p:cNvPr id="4" name="Group 4"/>
          <p:cNvGrpSpPr/>
          <p:nvPr/>
        </p:nvGrpSpPr>
        <p:grpSpPr>
          <a:xfrm rot="653646">
            <a:off x="-2055087" y="8643107"/>
            <a:ext cx="10114984" cy="1720784"/>
            <a:chOff x="0" y="0"/>
            <a:chExt cx="13486645" cy="2294379"/>
          </a:xfrm>
        </p:grpSpPr>
        <p:grpSp>
          <p:nvGrpSpPr>
            <p:cNvPr id="5" name="Group 5"/>
            <p:cNvGrpSpPr>
              <a:grpSpLocks noChangeAspect="1"/>
            </p:cNvGrpSpPr>
            <p:nvPr/>
          </p:nvGrpSpPr>
          <p:grpSpPr>
            <a:xfrm>
              <a:off x="0" y="0"/>
              <a:ext cx="13486645" cy="2294379"/>
              <a:chOff x="0" y="0"/>
              <a:chExt cx="13271500" cy="2257778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6351" y="0"/>
                <a:ext cx="7904728" cy="2257821"/>
              </a:xfrm>
              <a:custGeom>
                <a:avLst/>
                <a:gdLst/>
                <a:ahLst/>
                <a:cxnLst/>
                <a:rect l="l" t="t" r="r" b="b"/>
                <a:pathLst>
                  <a:path w="7904728" h="2257821">
                    <a:moveTo>
                      <a:pt x="618649" y="0"/>
                    </a:moveTo>
                    <a:lnTo>
                      <a:pt x="618649" y="0"/>
                    </a:lnTo>
                    <a:cubicBezTo>
                      <a:pt x="562511" y="0"/>
                      <a:pt x="508673" y="22301"/>
                      <a:pt x="468978" y="61996"/>
                    </a:cubicBezTo>
                    <a:cubicBezTo>
                      <a:pt x="429283" y="101691"/>
                      <a:pt x="406982" y="155529"/>
                      <a:pt x="406982" y="211667"/>
                    </a:cubicBezTo>
                    <a:lnTo>
                      <a:pt x="406982" y="282222"/>
                    </a:lnTo>
                    <a:cubicBezTo>
                      <a:pt x="407503" y="398753"/>
                      <a:pt x="502117" y="492944"/>
                      <a:pt x="618649" y="492944"/>
                    </a:cubicBezTo>
                    <a:cubicBezTo>
                      <a:pt x="735181" y="492944"/>
                      <a:pt x="829794" y="398753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94766"/>
                      <a:pt x="735549" y="0"/>
                      <a:pt x="618649" y="0"/>
                    </a:cubicBezTo>
                    <a:close/>
                    <a:moveTo>
                      <a:pt x="399433" y="969998"/>
                    </a:moveTo>
                    <a:cubicBezTo>
                      <a:pt x="400632" y="961884"/>
                      <a:pt x="389202" y="958709"/>
                      <a:pt x="386027" y="966258"/>
                    </a:cubicBezTo>
                    <a:lnTo>
                      <a:pt x="232005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0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5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9"/>
                      <a:pt x="1236108" y="1385363"/>
                      <a:pt x="1229572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51341" y="966258"/>
                    </a:lnTo>
                    <a:cubicBezTo>
                      <a:pt x="848096" y="958709"/>
                      <a:pt x="836736" y="961884"/>
                      <a:pt x="837865" y="969998"/>
                    </a:cubicBezTo>
                    <a:lnTo>
                      <a:pt x="900871" y="1411111"/>
                    </a:lnTo>
                    <a:lnTo>
                      <a:pt x="968252" y="2219607"/>
                    </a:lnTo>
                    <a:cubicBezTo>
                      <a:pt x="969060" y="2229429"/>
                      <a:pt x="965723" y="2239141"/>
                      <a:pt x="959048" y="2246392"/>
                    </a:cubicBezTo>
                    <a:cubicBezTo>
                      <a:pt x="952374" y="2253643"/>
                      <a:pt x="942970" y="2257771"/>
                      <a:pt x="933115" y="2257778"/>
                    </a:cubicBezTo>
                    <a:lnTo>
                      <a:pt x="879281" y="2257778"/>
                    </a:lnTo>
                    <a:cubicBezTo>
                      <a:pt x="810300" y="2257786"/>
                      <a:pt x="751423" y="2207921"/>
                      <a:pt x="740075" y="2139879"/>
                    </a:cubicBezTo>
                    <a:lnTo>
                      <a:pt x="625705" y="1452880"/>
                    </a:lnTo>
                    <a:cubicBezTo>
                      <a:pt x="624364" y="1444978"/>
                      <a:pt x="613075" y="1444978"/>
                      <a:pt x="611735" y="1452880"/>
                    </a:cubicBezTo>
                    <a:lnTo>
                      <a:pt x="497293" y="2139879"/>
                    </a:lnTo>
                    <a:cubicBezTo>
                      <a:pt x="485941" y="2207948"/>
                      <a:pt x="427025" y="2257821"/>
                      <a:pt x="358017" y="2257778"/>
                    </a:cubicBezTo>
                    <a:lnTo>
                      <a:pt x="304183" y="2257778"/>
                    </a:lnTo>
                    <a:cubicBezTo>
                      <a:pt x="294328" y="2257771"/>
                      <a:pt x="284924" y="2253643"/>
                      <a:pt x="278250" y="2246392"/>
                    </a:cubicBezTo>
                    <a:cubicBezTo>
                      <a:pt x="271575" y="2239141"/>
                      <a:pt x="268238" y="2229429"/>
                      <a:pt x="269046" y="2219607"/>
                    </a:cubicBezTo>
                    <a:lnTo>
                      <a:pt x="336427" y="1411111"/>
                    </a:lnTo>
                    <a:lnTo>
                      <a:pt x="399433" y="969998"/>
                    </a:lnTo>
                    <a:close/>
                    <a:moveTo>
                      <a:pt x="1952149" y="0"/>
                    </a:moveTo>
                    <a:lnTo>
                      <a:pt x="1952149" y="0"/>
                    </a:lnTo>
                    <a:cubicBezTo>
                      <a:pt x="1896012" y="0"/>
                      <a:pt x="1842173" y="22301"/>
                      <a:pt x="1802478" y="61996"/>
                    </a:cubicBezTo>
                    <a:cubicBezTo>
                      <a:pt x="1762783" y="101691"/>
                      <a:pt x="1740482" y="155529"/>
                      <a:pt x="1740482" y="211667"/>
                    </a:cubicBezTo>
                    <a:lnTo>
                      <a:pt x="1740482" y="282222"/>
                    </a:lnTo>
                    <a:cubicBezTo>
                      <a:pt x="1741003" y="398753"/>
                      <a:pt x="1835617" y="492944"/>
                      <a:pt x="1952149" y="492944"/>
                    </a:cubicBezTo>
                    <a:cubicBezTo>
                      <a:pt x="2068681" y="492944"/>
                      <a:pt x="2163295" y="398753"/>
                      <a:pt x="2163816" y="282222"/>
                    </a:cubicBezTo>
                    <a:lnTo>
                      <a:pt x="2163816" y="211667"/>
                    </a:lnTo>
                    <a:cubicBezTo>
                      <a:pt x="2163816" y="155529"/>
                      <a:pt x="2141515" y="101691"/>
                      <a:pt x="2101820" y="61996"/>
                    </a:cubicBezTo>
                    <a:cubicBezTo>
                      <a:pt x="2062125" y="22301"/>
                      <a:pt x="2008286" y="0"/>
                      <a:pt x="1952149" y="0"/>
                    </a:cubicBezTo>
                    <a:close/>
                    <a:moveTo>
                      <a:pt x="1732933" y="969998"/>
                    </a:moveTo>
                    <a:cubicBezTo>
                      <a:pt x="1734132" y="961884"/>
                      <a:pt x="1722702" y="958709"/>
                      <a:pt x="1719527" y="966258"/>
                    </a:cubicBezTo>
                    <a:lnTo>
                      <a:pt x="1565505" y="1325598"/>
                    </a:lnTo>
                    <a:cubicBezTo>
                      <a:pt x="1543248" y="1377518"/>
                      <a:pt x="1492172" y="1411161"/>
                      <a:pt x="1435682" y="1411111"/>
                    </a:cubicBezTo>
                    <a:lnTo>
                      <a:pt x="1370630" y="1411111"/>
                    </a:lnTo>
                    <a:cubicBezTo>
                      <a:pt x="1358766" y="1411122"/>
                      <a:pt x="1347690" y="1405168"/>
                      <a:pt x="1341155" y="1395265"/>
                    </a:cubicBezTo>
                    <a:cubicBezTo>
                      <a:pt x="1334620" y="1385363"/>
                      <a:pt x="1333500" y="1372839"/>
                      <a:pt x="1338175" y="1361934"/>
                    </a:cubicBezTo>
                    <a:lnTo>
                      <a:pt x="1528816" y="917222"/>
                    </a:lnTo>
                    <a:lnTo>
                      <a:pt x="1598948" y="741821"/>
                    </a:lnTo>
                    <a:cubicBezTo>
                      <a:pt x="1641818" y="634683"/>
                      <a:pt x="1745594" y="564437"/>
                      <a:pt x="1860991" y="564444"/>
                    </a:cubicBezTo>
                    <a:lnTo>
                      <a:pt x="2043307" y="564444"/>
                    </a:lnTo>
                    <a:cubicBezTo>
                      <a:pt x="2158704" y="564437"/>
                      <a:pt x="2262480" y="634683"/>
                      <a:pt x="2305350" y="741821"/>
                    </a:cubicBezTo>
                    <a:lnTo>
                      <a:pt x="2375482" y="917222"/>
                    </a:lnTo>
                    <a:lnTo>
                      <a:pt x="2566053" y="1361934"/>
                    </a:lnTo>
                    <a:cubicBezTo>
                      <a:pt x="2570727" y="1372839"/>
                      <a:pt x="2569607" y="1385363"/>
                      <a:pt x="2563072" y="1395265"/>
                    </a:cubicBezTo>
                    <a:cubicBezTo>
                      <a:pt x="2556537" y="1405168"/>
                      <a:pt x="2545462" y="1411122"/>
                      <a:pt x="2533597" y="1411111"/>
                    </a:cubicBezTo>
                    <a:lnTo>
                      <a:pt x="2468545" y="1411111"/>
                    </a:lnTo>
                    <a:cubicBezTo>
                      <a:pt x="2412107" y="1411105"/>
                      <a:pt x="2361101" y="1377471"/>
                      <a:pt x="2338864" y="1325598"/>
                    </a:cubicBezTo>
                    <a:lnTo>
                      <a:pt x="2184841" y="966258"/>
                    </a:lnTo>
                    <a:cubicBezTo>
                      <a:pt x="2181596" y="958709"/>
                      <a:pt x="2170236" y="961884"/>
                      <a:pt x="2171365" y="969998"/>
                    </a:cubicBezTo>
                    <a:lnTo>
                      <a:pt x="2234371" y="1411111"/>
                    </a:lnTo>
                    <a:lnTo>
                      <a:pt x="2301752" y="2219607"/>
                    </a:lnTo>
                    <a:cubicBezTo>
                      <a:pt x="2302560" y="2229429"/>
                      <a:pt x="2299223" y="2239141"/>
                      <a:pt x="2292548" y="2246392"/>
                    </a:cubicBezTo>
                    <a:cubicBezTo>
                      <a:pt x="2285874" y="2253643"/>
                      <a:pt x="2276470" y="2257771"/>
                      <a:pt x="2266615" y="2257778"/>
                    </a:cubicBezTo>
                    <a:lnTo>
                      <a:pt x="2212781" y="2257778"/>
                    </a:lnTo>
                    <a:cubicBezTo>
                      <a:pt x="2143800" y="2257786"/>
                      <a:pt x="2084923" y="2207921"/>
                      <a:pt x="2073575" y="2139879"/>
                    </a:cubicBezTo>
                    <a:lnTo>
                      <a:pt x="1959205" y="1452880"/>
                    </a:lnTo>
                    <a:cubicBezTo>
                      <a:pt x="1957864" y="1444978"/>
                      <a:pt x="1946575" y="1444978"/>
                      <a:pt x="1945234" y="1452880"/>
                    </a:cubicBezTo>
                    <a:lnTo>
                      <a:pt x="1830793" y="2139879"/>
                    </a:lnTo>
                    <a:cubicBezTo>
                      <a:pt x="1819442" y="2207948"/>
                      <a:pt x="1760525" y="2257821"/>
                      <a:pt x="1691517" y="2257778"/>
                    </a:cubicBezTo>
                    <a:lnTo>
                      <a:pt x="1637683" y="2257778"/>
                    </a:lnTo>
                    <a:cubicBezTo>
                      <a:pt x="1627828" y="2257771"/>
                      <a:pt x="1618424" y="2253643"/>
                      <a:pt x="1611750" y="2246392"/>
                    </a:cubicBezTo>
                    <a:cubicBezTo>
                      <a:pt x="1605075" y="2239141"/>
                      <a:pt x="1601738" y="2229429"/>
                      <a:pt x="1602546" y="2219607"/>
                    </a:cubicBezTo>
                    <a:lnTo>
                      <a:pt x="1669927" y="1411111"/>
                    </a:lnTo>
                    <a:lnTo>
                      <a:pt x="1732933" y="969998"/>
                    </a:lnTo>
                    <a:close/>
                    <a:moveTo>
                      <a:pt x="3285649" y="0"/>
                    </a:moveTo>
                    <a:lnTo>
                      <a:pt x="3285649" y="0"/>
                    </a:lnTo>
                    <a:cubicBezTo>
                      <a:pt x="3229512" y="0"/>
                      <a:pt x="3175673" y="22301"/>
                      <a:pt x="3135978" y="61996"/>
                    </a:cubicBezTo>
                    <a:cubicBezTo>
                      <a:pt x="3096283" y="101691"/>
                      <a:pt x="3073982" y="155529"/>
                      <a:pt x="3073982" y="211667"/>
                    </a:cubicBezTo>
                    <a:lnTo>
                      <a:pt x="3073982" y="282222"/>
                    </a:lnTo>
                    <a:cubicBezTo>
                      <a:pt x="3074503" y="398753"/>
                      <a:pt x="3169117" y="492944"/>
                      <a:pt x="3285649" y="492944"/>
                    </a:cubicBezTo>
                    <a:cubicBezTo>
                      <a:pt x="3402181" y="492944"/>
                      <a:pt x="3496794" y="398753"/>
                      <a:pt x="3497316" y="282222"/>
                    </a:cubicBezTo>
                    <a:lnTo>
                      <a:pt x="3497316" y="211667"/>
                    </a:lnTo>
                    <a:cubicBezTo>
                      <a:pt x="3497316" y="94766"/>
                      <a:pt x="3402549" y="0"/>
                      <a:pt x="3285649" y="0"/>
                    </a:cubicBezTo>
                    <a:close/>
                    <a:moveTo>
                      <a:pt x="3066433" y="969998"/>
                    </a:moveTo>
                    <a:cubicBezTo>
                      <a:pt x="3067632" y="961884"/>
                      <a:pt x="3056202" y="958709"/>
                      <a:pt x="3053027" y="966258"/>
                    </a:cubicBezTo>
                    <a:lnTo>
                      <a:pt x="2899005" y="1325598"/>
                    </a:lnTo>
                    <a:cubicBezTo>
                      <a:pt x="2876748" y="1377518"/>
                      <a:pt x="2825672" y="1411161"/>
                      <a:pt x="2769182" y="1411111"/>
                    </a:cubicBezTo>
                    <a:lnTo>
                      <a:pt x="2704130" y="1411111"/>
                    </a:lnTo>
                    <a:cubicBezTo>
                      <a:pt x="2692266" y="1411122"/>
                      <a:pt x="2681190" y="1405168"/>
                      <a:pt x="2674655" y="1395265"/>
                    </a:cubicBezTo>
                    <a:cubicBezTo>
                      <a:pt x="2668120" y="1385363"/>
                      <a:pt x="2667000" y="1372839"/>
                      <a:pt x="2671675" y="1361934"/>
                    </a:cubicBezTo>
                    <a:lnTo>
                      <a:pt x="2862316" y="917222"/>
                    </a:lnTo>
                    <a:lnTo>
                      <a:pt x="2932448" y="741821"/>
                    </a:lnTo>
                    <a:cubicBezTo>
                      <a:pt x="2975318" y="634683"/>
                      <a:pt x="3079094" y="564437"/>
                      <a:pt x="3194491" y="564444"/>
                    </a:cubicBezTo>
                    <a:lnTo>
                      <a:pt x="3376807" y="564444"/>
                    </a:lnTo>
                    <a:cubicBezTo>
                      <a:pt x="3492203" y="564437"/>
                      <a:pt x="3595980" y="634683"/>
                      <a:pt x="3638850" y="741821"/>
                    </a:cubicBezTo>
                    <a:lnTo>
                      <a:pt x="3708982" y="917222"/>
                    </a:lnTo>
                    <a:lnTo>
                      <a:pt x="3899553" y="1361934"/>
                    </a:lnTo>
                    <a:cubicBezTo>
                      <a:pt x="3904228" y="1372839"/>
                      <a:pt x="3903108" y="1385363"/>
                      <a:pt x="3896572" y="1395265"/>
                    </a:cubicBezTo>
                    <a:cubicBezTo>
                      <a:pt x="3890037" y="1405168"/>
                      <a:pt x="3878962" y="1411122"/>
                      <a:pt x="3867097" y="1411111"/>
                    </a:cubicBezTo>
                    <a:lnTo>
                      <a:pt x="3802045" y="1411111"/>
                    </a:lnTo>
                    <a:cubicBezTo>
                      <a:pt x="3745607" y="1411105"/>
                      <a:pt x="3694601" y="1377471"/>
                      <a:pt x="3672364" y="1325598"/>
                    </a:cubicBezTo>
                    <a:lnTo>
                      <a:pt x="3518341" y="966258"/>
                    </a:lnTo>
                    <a:cubicBezTo>
                      <a:pt x="3515096" y="958709"/>
                      <a:pt x="3503736" y="961884"/>
                      <a:pt x="3504865" y="969998"/>
                    </a:cubicBezTo>
                    <a:lnTo>
                      <a:pt x="3567871" y="1411111"/>
                    </a:lnTo>
                    <a:lnTo>
                      <a:pt x="3635252" y="2219607"/>
                    </a:lnTo>
                    <a:cubicBezTo>
                      <a:pt x="3636060" y="2229429"/>
                      <a:pt x="3632722" y="2239141"/>
                      <a:pt x="3626048" y="2246392"/>
                    </a:cubicBezTo>
                    <a:cubicBezTo>
                      <a:pt x="3619374" y="2253643"/>
                      <a:pt x="3609970" y="2257771"/>
                      <a:pt x="3600115" y="2257778"/>
                    </a:cubicBezTo>
                    <a:lnTo>
                      <a:pt x="3546281" y="2257778"/>
                    </a:lnTo>
                    <a:cubicBezTo>
                      <a:pt x="3477300" y="2257786"/>
                      <a:pt x="3418423" y="2207921"/>
                      <a:pt x="3407075" y="2139879"/>
                    </a:cubicBezTo>
                    <a:lnTo>
                      <a:pt x="3292704" y="1452880"/>
                    </a:lnTo>
                    <a:cubicBezTo>
                      <a:pt x="3291364" y="1444978"/>
                      <a:pt x="3280075" y="1444978"/>
                      <a:pt x="3278735" y="1452880"/>
                    </a:cubicBezTo>
                    <a:lnTo>
                      <a:pt x="3164293" y="2139879"/>
                    </a:lnTo>
                    <a:cubicBezTo>
                      <a:pt x="3152942" y="2207948"/>
                      <a:pt x="3094025" y="2257821"/>
                      <a:pt x="3025017" y="2257778"/>
                    </a:cubicBezTo>
                    <a:lnTo>
                      <a:pt x="2971183" y="2257778"/>
                    </a:lnTo>
                    <a:cubicBezTo>
                      <a:pt x="2961328" y="2257771"/>
                      <a:pt x="2951924" y="2253643"/>
                      <a:pt x="2945250" y="2246392"/>
                    </a:cubicBezTo>
                    <a:cubicBezTo>
                      <a:pt x="2938575" y="2239141"/>
                      <a:pt x="2935238" y="2229429"/>
                      <a:pt x="2936046" y="2219607"/>
                    </a:cubicBezTo>
                    <a:lnTo>
                      <a:pt x="3003427" y="1411111"/>
                    </a:lnTo>
                    <a:lnTo>
                      <a:pt x="3066433" y="969998"/>
                    </a:lnTo>
                    <a:close/>
                    <a:moveTo>
                      <a:pt x="4619149" y="0"/>
                    </a:moveTo>
                    <a:cubicBezTo>
                      <a:pt x="4502249" y="0"/>
                      <a:pt x="4407482" y="94766"/>
                      <a:pt x="4407482" y="211667"/>
                    </a:cubicBezTo>
                    <a:lnTo>
                      <a:pt x="4407482" y="282222"/>
                    </a:lnTo>
                    <a:cubicBezTo>
                      <a:pt x="4408004" y="398753"/>
                      <a:pt x="4502617" y="492944"/>
                      <a:pt x="4619149" y="492944"/>
                    </a:cubicBezTo>
                    <a:cubicBezTo>
                      <a:pt x="4735681" y="492944"/>
                      <a:pt x="4830294" y="398753"/>
                      <a:pt x="4830816" y="282222"/>
                    </a:cubicBezTo>
                    <a:lnTo>
                      <a:pt x="4830816" y="211667"/>
                    </a:lnTo>
                    <a:cubicBezTo>
                      <a:pt x="4830816" y="94766"/>
                      <a:pt x="4736049" y="0"/>
                      <a:pt x="4619149" y="0"/>
                    </a:cubicBezTo>
                    <a:close/>
                    <a:moveTo>
                      <a:pt x="4399933" y="969998"/>
                    </a:moveTo>
                    <a:cubicBezTo>
                      <a:pt x="4401132" y="961884"/>
                      <a:pt x="4389702" y="958709"/>
                      <a:pt x="4386527" y="966258"/>
                    </a:cubicBezTo>
                    <a:lnTo>
                      <a:pt x="4232504" y="1325598"/>
                    </a:lnTo>
                    <a:cubicBezTo>
                      <a:pt x="4210248" y="1377518"/>
                      <a:pt x="4159172" y="1411161"/>
                      <a:pt x="4102682" y="1411111"/>
                    </a:cubicBezTo>
                    <a:lnTo>
                      <a:pt x="4037630" y="1411111"/>
                    </a:lnTo>
                    <a:cubicBezTo>
                      <a:pt x="4025766" y="1411122"/>
                      <a:pt x="4014691" y="1405168"/>
                      <a:pt x="4008155" y="1395265"/>
                    </a:cubicBezTo>
                    <a:cubicBezTo>
                      <a:pt x="4001620" y="1385363"/>
                      <a:pt x="4000500" y="1372839"/>
                      <a:pt x="4005174" y="1361934"/>
                    </a:cubicBezTo>
                    <a:lnTo>
                      <a:pt x="4195816" y="917222"/>
                    </a:lnTo>
                    <a:lnTo>
                      <a:pt x="4265948" y="741821"/>
                    </a:lnTo>
                    <a:cubicBezTo>
                      <a:pt x="4308818" y="634683"/>
                      <a:pt x="4412595" y="564437"/>
                      <a:pt x="4527991" y="564444"/>
                    </a:cubicBezTo>
                    <a:lnTo>
                      <a:pt x="4710307" y="564444"/>
                    </a:lnTo>
                    <a:cubicBezTo>
                      <a:pt x="4825703" y="564437"/>
                      <a:pt x="4929480" y="634683"/>
                      <a:pt x="4972350" y="741821"/>
                    </a:cubicBezTo>
                    <a:lnTo>
                      <a:pt x="5042482" y="917222"/>
                    </a:lnTo>
                    <a:lnTo>
                      <a:pt x="5233053" y="1361934"/>
                    </a:lnTo>
                    <a:cubicBezTo>
                      <a:pt x="5237728" y="1372839"/>
                      <a:pt x="5236608" y="1385363"/>
                      <a:pt x="5230072" y="1395265"/>
                    </a:cubicBezTo>
                    <a:cubicBezTo>
                      <a:pt x="5223537" y="1405168"/>
                      <a:pt x="5212462" y="1411122"/>
                      <a:pt x="5200597" y="1411111"/>
                    </a:cubicBezTo>
                    <a:lnTo>
                      <a:pt x="5135545" y="1411111"/>
                    </a:lnTo>
                    <a:cubicBezTo>
                      <a:pt x="5079107" y="1411105"/>
                      <a:pt x="5028101" y="1377471"/>
                      <a:pt x="5005864" y="1325598"/>
                    </a:cubicBezTo>
                    <a:lnTo>
                      <a:pt x="4851841" y="966258"/>
                    </a:lnTo>
                    <a:cubicBezTo>
                      <a:pt x="4848596" y="958709"/>
                      <a:pt x="4837236" y="961884"/>
                      <a:pt x="4838365" y="969998"/>
                    </a:cubicBezTo>
                    <a:lnTo>
                      <a:pt x="4901371" y="1411111"/>
                    </a:lnTo>
                    <a:lnTo>
                      <a:pt x="4968752" y="2219607"/>
                    </a:lnTo>
                    <a:cubicBezTo>
                      <a:pt x="4969560" y="2229429"/>
                      <a:pt x="4966222" y="2239141"/>
                      <a:pt x="4959548" y="2246392"/>
                    </a:cubicBezTo>
                    <a:cubicBezTo>
                      <a:pt x="4952874" y="2253643"/>
                      <a:pt x="4943470" y="2257771"/>
                      <a:pt x="4933615" y="2257778"/>
                    </a:cubicBezTo>
                    <a:lnTo>
                      <a:pt x="4879781" y="2257778"/>
                    </a:lnTo>
                    <a:cubicBezTo>
                      <a:pt x="4810800" y="2257786"/>
                      <a:pt x="4751923" y="2207921"/>
                      <a:pt x="4740575" y="2139879"/>
                    </a:cubicBezTo>
                    <a:lnTo>
                      <a:pt x="4626204" y="1452880"/>
                    </a:lnTo>
                    <a:cubicBezTo>
                      <a:pt x="4624864" y="1444978"/>
                      <a:pt x="4613575" y="1444978"/>
                      <a:pt x="4612235" y="1452880"/>
                    </a:cubicBezTo>
                    <a:lnTo>
                      <a:pt x="4497794" y="2139879"/>
                    </a:lnTo>
                    <a:cubicBezTo>
                      <a:pt x="4486442" y="2207948"/>
                      <a:pt x="4427525" y="2257821"/>
                      <a:pt x="4358517" y="2257778"/>
                    </a:cubicBezTo>
                    <a:lnTo>
                      <a:pt x="4304683" y="2257778"/>
                    </a:lnTo>
                    <a:cubicBezTo>
                      <a:pt x="4294828" y="2257771"/>
                      <a:pt x="4285424" y="2253643"/>
                      <a:pt x="4278750" y="2246392"/>
                    </a:cubicBezTo>
                    <a:cubicBezTo>
                      <a:pt x="4272076" y="2239141"/>
                      <a:pt x="4268738" y="2229429"/>
                      <a:pt x="4269546" y="2219607"/>
                    </a:cubicBezTo>
                    <a:lnTo>
                      <a:pt x="4336927" y="1411111"/>
                    </a:lnTo>
                    <a:lnTo>
                      <a:pt x="4399933" y="969998"/>
                    </a:lnTo>
                    <a:close/>
                    <a:moveTo>
                      <a:pt x="5952649" y="0"/>
                    </a:moveTo>
                    <a:cubicBezTo>
                      <a:pt x="5835749" y="0"/>
                      <a:pt x="5740982" y="94766"/>
                      <a:pt x="5740982" y="211667"/>
                    </a:cubicBezTo>
                    <a:lnTo>
                      <a:pt x="5740982" y="282222"/>
                    </a:lnTo>
                    <a:cubicBezTo>
                      <a:pt x="5741504" y="398753"/>
                      <a:pt x="5836117" y="492944"/>
                      <a:pt x="5952649" y="492944"/>
                    </a:cubicBezTo>
                    <a:cubicBezTo>
                      <a:pt x="6069181" y="492944"/>
                      <a:pt x="6163794" y="398753"/>
                      <a:pt x="6164316" y="282222"/>
                    </a:cubicBezTo>
                    <a:lnTo>
                      <a:pt x="6164316" y="211667"/>
                    </a:lnTo>
                    <a:cubicBezTo>
                      <a:pt x="6164316" y="94766"/>
                      <a:pt x="6069549" y="0"/>
                      <a:pt x="5952649" y="0"/>
                    </a:cubicBezTo>
                    <a:close/>
                    <a:moveTo>
                      <a:pt x="5733433" y="969998"/>
                    </a:moveTo>
                    <a:cubicBezTo>
                      <a:pt x="5734632" y="961884"/>
                      <a:pt x="5723202" y="958709"/>
                      <a:pt x="5720027" y="966258"/>
                    </a:cubicBezTo>
                    <a:lnTo>
                      <a:pt x="5566004" y="1325598"/>
                    </a:lnTo>
                    <a:cubicBezTo>
                      <a:pt x="5543748" y="1377518"/>
                      <a:pt x="5492672" y="1411161"/>
                      <a:pt x="5436182" y="1411111"/>
                    </a:cubicBezTo>
                    <a:lnTo>
                      <a:pt x="5371130" y="1411111"/>
                    </a:lnTo>
                    <a:cubicBezTo>
                      <a:pt x="5359266" y="1411122"/>
                      <a:pt x="5348191" y="1405168"/>
                      <a:pt x="5341655" y="1395265"/>
                    </a:cubicBezTo>
                    <a:cubicBezTo>
                      <a:pt x="5335120" y="1385363"/>
                      <a:pt x="5334000" y="1372839"/>
                      <a:pt x="5338674" y="1361934"/>
                    </a:cubicBezTo>
                    <a:lnTo>
                      <a:pt x="5529316" y="917222"/>
                    </a:lnTo>
                    <a:lnTo>
                      <a:pt x="5599448" y="741821"/>
                    </a:lnTo>
                    <a:cubicBezTo>
                      <a:pt x="5642318" y="634683"/>
                      <a:pt x="5746095" y="564437"/>
                      <a:pt x="5861491" y="564444"/>
                    </a:cubicBezTo>
                    <a:lnTo>
                      <a:pt x="6043807" y="564444"/>
                    </a:lnTo>
                    <a:cubicBezTo>
                      <a:pt x="6159203" y="564437"/>
                      <a:pt x="6262980" y="634683"/>
                      <a:pt x="6305850" y="741821"/>
                    </a:cubicBezTo>
                    <a:lnTo>
                      <a:pt x="6375982" y="917222"/>
                    </a:lnTo>
                    <a:lnTo>
                      <a:pt x="6566553" y="1361934"/>
                    </a:lnTo>
                    <a:cubicBezTo>
                      <a:pt x="6571228" y="1372839"/>
                      <a:pt x="6570107" y="1385363"/>
                      <a:pt x="6563572" y="1395265"/>
                    </a:cubicBezTo>
                    <a:cubicBezTo>
                      <a:pt x="6557037" y="1405168"/>
                      <a:pt x="6545962" y="1411122"/>
                      <a:pt x="6534097" y="1411111"/>
                    </a:cubicBezTo>
                    <a:lnTo>
                      <a:pt x="6469045" y="1411111"/>
                    </a:lnTo>
                    <a:cubicBezTo>
                      <a:pt x="6412607" y="1411105"/>
                      <a:pt x="6361601" y="1377471"/>
                      <a:pt x="6339364" y="1325598"/>
                    </a:cubicBezTo>
                    <a:lnTo>
                      <a:pt x="6185341" y="966258"/>
                    </a:lnTo>
                    <a:cubicBezTo>
                      <a:pt x="6182096" y="958709"/>
                      <a:pt x="6170736" y="961884"/>
                      <a:pt x="6171865" y="969998"/>
                    </a:cubicBezTo>
                    <a:lnTo>
                      <a:pt x="6234871" y="1411111"/>
                    </a:lnTo>
                    <a:lnTo>
                      <a:pt x="6302252" y="2219607"/>
                    </a:lnTo>
                    <a:cubicBezTo>
                      <a:pt x="6303060" y="2229429"/>
                      <a:pt x="6299722" y="2239141"/>
                      <a:pt x="6293048" y="2246392"/>
                    </a:cubicBezTo>
                    <a:cubicBezTo>
                      <a:pt x="6286374" y="2253643"/>
                      <a:pt x="6276970" y="2257771"/>
                      <a:pt x="6267115" y="2257778"/>
                    </a:cubicBezTo>
                    <a:lnTo>
                      <a:pt x="6213281" y="2257778"/>
                    </a:lnTo>
                    <a:cubicBezTo>
                      <a:pt x="6144300" y="2257786"/>
                      <a:pt x="6085423" y="2207921"/>
                      <a:pt x="6074075" y="2139879"/>
                    </a:cubicBezTo>
                    <a:lnTo>
                      <a:pt x="5959704" y="1452880"/>
                    </a:lnTo>
                    <a:cubicBezTo>
                      <a:pt x="5958364" y="1444978"/>
                      <a:pt x="5947075" y="1444978"/>
                      <a:pt x="5945735" y="1452880"/>
                    </a:cubicBezTo>
                    <a:lnTo>
                      <a:pt x="5831294" y="2139879"/>
                    </a:lnTo>
                    <a:cubicBezTo>
                      <a:pt x="5819942" y="2207948"/>
                      <a:pt x="5761025" y="2257821"/>
                      <a:pt x="5692017" y="2257778"/>
                    </a:cubicBezTo>
                    <a:lnTo>
                      <a:pt x="5638183" y="2257778"/>
                    </a:lnTo>
                    <a:cubicBezTo>
                      <a:pt x="5628328" y="2257771"/>
                      <a:pt x="5618924" y="2253643"/>
                      <a:pt x="5612250" y="2246392"/>
                    </a:cubicBezTo>
                    <a:cubicBezTo>
                      <a:pt x="5605576" y="2239141"/>
                      <a:pt x="5602238" y="2229429"/>
                      <a:pt x="5603046" y="2219607"/>
                    </a:cubicBezTo>
                    <a:lnTo>
                      <a:pt x="5670427" y="1411111"/>
                    </a:lnTo>
                    <a:lnTo>
                      <a:pt x="5733433" y="969998"/>
                    </a:lnTo>
                    <a:close/>
                    <a:moveTo>
                      <a:pt x="7286149" y="0"/>
                    </a:moveTo>
                    <a:cubicBezTo>
                      <a:pt x="7230011" y="0"/>
                      <a:pt x="7176173" y="22300"/>
                      <a:pt x="7136478" y="61996"/>
                    </a:cubicBezTo>
                    <a:cubicBezTo>
                      <a:pt x="7096782" y="101691"/>
                      <a:pt x="7074482" y="155529"/>
                      <a:pt x="7074482" y="211667"/>
                    </a:cubicBezTo>
                    <a:lnTo>
                      <a:pt x="7074482" y="282222"/>
                    </a:lnTo>
                    <a:cubicBezTo>
                      <a:pt x="7075003" y="398753"/>
                      <a:pt x="7169617" y="492945"/>
                      <a:pt x="7286149" y="492945"/>
                    </a:cubicBezTo>
                    <a:cubicBezTo>
                      <a:pt x="7402681" y="492945"/>
                      <a:pt x="7497295" y="398753"/>
                      <a:pt x="7497816" y="282222"/>
                    </a:cubicBezTo>
                    <a:lnTo>
                      <a:pt x="7497816" y="211667"/>
                    </a:lnTo>
                    <a:cubicBezTo>
                      <a:pt x="7497816" y="155529"/>
                      <a:pt x="7475516" y="101691"/>
                      <a:pt x="7435820" y="61996"/>
                    </a:cubicBezTo>
                    <a:cubicBezTo>
                      <a:pt x="7396125" y="22300"/>
                      <a:pt x="7342287" y="0"/>
                      <a:pt x="7286149" y="0"/>
                    </a:cubicBezTo>
                    <a:close/>
                    <a:moveTo>
                      <a:pt x="7066933" y="969998"/>
                    </a:moveTo>
                    <a:cubicBezTo>
                      <a:pt x="7068132" y="961884"/>
                      <a:pt x="7056703" y="958709"/>
                      <a:pt x="7053528" y="966258"/>
                    </a:cubicBezTo>
                    <a:lnTo>
                      <a:pt x="6899504" y="1325598"/>
                    </a:lnTo>
                    <a:cubicBezTo>
                      <a:pt x="6877248" y="1377518"/>
                      <a:pt x="6826172" y="1411161"/>
                      <a:pt x="6769682" y="1411111"/>
                    </a:cubicBezTo>
                    <a:lnTo>
                      <a:pt x="6704630" y="1411111"/>
                    </a:lnTo>
                    <a:cubicBezTo>
                      <a:pt x="6692766" y="1411122"/>
                      <a:pt x="6681691" y="1405168"/>
                      <a:pt x="6675155" y="1395265"/>
                    </a:cubicBezTo>
                    <a:cubicBezTo>
                      <a:pt x="6668620" y="1385363"/>
                      <a:pt x="6667500" y="1372839"/>
                      <a:pt x="6672175" y="1361934"/>
                    </a:cubicBezTo>
                    <a:lnTo>
                      <a:pt x="6862816" y="917222"/>
                    </a:lnTo>
                    <a:lnTo>
                      <a:pt x="6932948" y="741821"/>
                    </a:lnTo>
                    <a:cubicBezTo>
                      <a:pt x="6975818" y="634683"/>
                      <a:pt x="7079594" y="564437"/>
                      <a:pt x="7194991" y="564444"/>
                    </a:cubicBezTo>
                    <a:lnTo>
                      <a:pt x="7377307" y="564444"/>
                    </a:lnTo>
                    <a:cubicBezTo>
                      <a:pt x="7492704" y="564437"/>
                      <a:pt x="7596480" y="634683"/>
                      <a:pt x="7639350" y="741821"/>
                    </a:cubicBezTo>
                    <a:lnTo>
                      <a:pt x="7709482" y="917222"/>
                    </a:lnTo>
                    <a:lnTo>
                      <a:pt x="7900053" y="1361934"/>
                    </a:lnTo>
                    <a:cubicBezTo>
                      <a:pt x="7904728" y="1372839"/>
                      <a:pt x="7903607" y="1385363"/>
                      <a:pt x="7897072" y="1395265"/>
                    </a:cubicBezTo>
                    <a:cubicBezTo>
                      <a:pt x="7890537" y="1405168"/>
                      <a:pt x="7879462" y="1411122"/>
                      <a:pt x="7867597" y="1411111"/>
                    </a:cubicBezTo>
                    <a:lnTo>
                      <a:pt x="7802545" y="1411111"/>
                    </a:lnTo>
                    <a:cubicBezTo>
                      <a:pt x="7746107" y="1411105"/>
                      <a:pt x="7695101" y="1377471"/>
                      <a:pt x="7672864" y="1325598"/>
                    </a:cubicBezTo>
                    <a:lnTo>
                      <a:pt x="7518841" y="966258"/>
                    </a:lnTo>
                    <a:cubicBezTo>
                      <a:pt x="7515595" y="958709"/>
                      <a:pt x="7504236" y="961884"/>
                      <a:pt x="7505365" y="969998"/>
                    </a:cubicBezTo>
                    <a:lnTo>
                      <a:pt x="7568371" y="1411111"/>
                    </a:lnTo>
                    <a:lnTo>
                      <a:pt x="7635752" y="2219607"/>
                    </a:lnTo>
                    <a:cubicBezTo>
                      <a:pt x="7636560" y="2229429"/>
                      <a:pt x="7633222" y="2239141"/>
                      <a:pt x="7626548" y="2246392"/>
                    </a:cubicBezTo>
                    <a:cubicBezTo>
                      <a:pt x="7619874" y="2253643"/>
                      <a:pt x="7610470" y="2257771"/>
                      <a:pt x="7600615" y="2257778"/>
                    </a:cubicBezTo>
                    <a:lnTo>
                      <a:pt x="7546781" y="2257778"/>
                    </a:lnTo>
                    <a:cubicBezTo>
                      <a:pt x="7477799" y="2257786"/>
                      <a:pt x="7418922" y="2207921"/>
                      <a:pt x="7407575" y="2139879"/>
                    </a:cubicBezTo>
                    <a:lnTo>
                      <a:pt x="7293204" y="1452880"/>
                    </a:lnTo>
                    <a:cubicBezTo>
                      <a:pt x="7291864" y="1444978"/>
                      <a:pt x="7280575" y="1444978"/>
                      <a:pt x="7279235" y="1452880"/>
                    </a:cubicBezTo>
                    <a:lnTo>
                      <a:pt x="7164794" y="2139879"/>
                    </a:lnTo>
                    <a:cubicBezTo>
                      <a:pt x="7153442" y="2207948"/>
                      <a:pt x="7094525" y="2257821"/>
                      <a:pt x="7025517" y="2257778"/>
                    </a:cubicBezTo>
                    <a:lnTo>
                      <a:pt x="6971683" y="2257778"/>
                    </a:lnTo>
                    <a:cubicBezTo>
                      <a:pt x="6961828" y="2257771"/>
                      <a:pt x="6952424" y="2253643"/>
                      <a:pt x="6945750" y="2246392"/>
                    </a:cubicBezTo>
                    <a:cubicBezTo>
                      <a:pt x="6939076" y="2239141"/>
                      <a:pt x="6935738" y="2229429"/>
                      <a:pt x="6936546" y="2219607"/>
                    </a:cubicBezTo>
                    <a:lnTo>
                      <a:pt x="7003927" y="1411111"/>
                    </a:lnTo>
                    <a:lnTo>
                      <a:pt x="7066933" y="969998"/>
                    </a:lnTo>
                    <a:close/>
                  </a:path>
                </a:pathLst>
              </a:custGeom>
              <a:solidFill>
                <a:srgbClr val="6CE5E8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8017351" y="0"/>
                <a:ext cx="5237727" cy="2257821"/>
              </a:xfrm>
              <a:custGeom>
                <a:avLst/>
                <a:gdLst/>
                <a:ahLst/>
                <a:cxnLst/>
                <a:rect l="l" t="t" r="r" b="b"/>
                <a:pathLst>
                  <a:path w="5237727" h="2257821">
                    <a:moveTo>
                      <a:pt x="618649" y="0"/>
                    </a:moveTo>
                    <a:cubicBezTo>
                      <a:pt x="562511" y="0"/>
                      <a:pt x="508673" y="22300"/>
                      <a:pt x="468978" y="61996"/>
                    </a:cubicBezTo>
                    <a:cubicBezTo>
                      <a:pt x="429282" y="101691"/>
                      <a:pt x="406982" y="155529"/>
                      <a:pt x="406982" y="211667"/>
                    </a:cubicBezTo>
                    <a:lnTo>
                      <a:pt x="406982" y="282222"/>
                    </a:lnTo>
                    <a:cubicBezTo>
                      <a:pt x="407503" y="398753"/>
                      <a:pt x="502117" y="492945"/>
                      <a:pt x="618649" y="492945"/>
                    </a:cubicBezTo>
                    <a:cubicBezTo>
                      <a:pt x="735181" y="492945"/>
                      <a:pt x="829795" y="398753"/>
                      <a:pt x="830316" y="282222"/>
                    </a:cubicBezTo>
                    <a:lnTo>
                      <a:pt x="830316" y="211667"/>
                    </a:lnTo>
                    <a:cubicBezTo>
                      <a:pt x="830316" y="155529"/>
                      <a:pt x="808016" y="101691"/>
                      <a:pt x="768320" y="61996"/>
                    </a:cubicBezTo>
                    <a:cubicBezTo>
                      <a:pt x="728625" y="22300"/>
                      <a:pt x="674787" y="0"/>
                      <a:pt x="618649" y="0"/>
                    </a:cubicBezTo>
                    <a:close/>
                    <a:moveTo>
                      <a:pt x="399433" y="969998"/>
                    </a:moveTo>
                    <a:cubicBezTo>
                      <a:pt x="400632" y="961884"/>
                      <a:pt x="389203" y="958709"/>
                      <a:pt x="386028" y="966258"/>
                    </a:cubicBezTo>
                    <a:lnTo>
                      <a:pt x="232004" y="1325598"/>
                    </a:lnTo>
                    <a:cubicBezTo>
                      <a:pt x="209748" y="1377518"/>
                      <a:pt x="158672" y="1411161"/>
                      <a:pt x="102182" y="1411111"/>
                    </a:cubicBezTo>
                    <a:lnTo>
                      <a:pt x="37130" y="1411111"/>
                    </a:lnTo>
                    <a:cubicBezTo>
                      <a:pt x="25266" y="1411122"/>
                      <a:pt x="14191" y="1405168"/>
                      <a:pt x="7655" y="1395265"/>
                    </a:cubicBezTo>
                    <a:cubicBezTo>
                      <a:pt x="1120" y="1385363"/>
                      <a:pt x="0" y="1372839"/>
                      <a:pt x="4675" y="1361934"/>
                    </a:cubicBezTo>
                    <a:lnTo>
                      <a:pt x="195316" y="917222"/>
                    </a:lnTo>
                    <a:lnTo>
                      <a:pt x="265448" y="741821"/>
                    </a:lnTo>
                    <a:cubicBezTo>
                      <a:pt x="308318" y="634683"/>
                      <a:pt x="412094" y="564437"/>
                      <a:pt x="527491" y="564444"/>
                    </a:cubicBezTo>
                    <a:lnTo>
                      <a:pt x="709807" y="564444"/>
                    </a:lnTo>
                    <a:cubicBezTo>
                      <a:pt x="825204" y="564437"/>
                      <a:pt x="928980" y="634683"/>
                      <a:pt x="971850" y="741821"/>
                    </a:cubicBezTo>
                    <a:lnTo>
                      <a:pt x="1041982" y="917222"/>
                    </a:lnTo>
                    <a:lnTo>
                      <a:pt x="1232553" y="1361934"/>
                    </a:lnTo>
                    <a:cubicBezTo>
                      <a:pt x="1237228" y="1372839"/>
                      <a:pt x="1236107" y="1385363"/>
                      <a:pt x="1229572" y="1395265"/>
                    </a:cubicBezTo>
                    <a:cubicBezTo>
                      <a:pt x="1223037" y="1405168"/>
                      <a:pt x="1211962" y="1411122"/>
                      <a:pt x="1200097" y="1411111"/>
                    </a:cubicBezTo>
                    <a:lnTo>
                      <a:pt x="1135045" y="1411111"/>
                    </a:lnTo>
                    <a:cubicBezTo>
                      <a:pt x="1078607" y="1411105"/>
                      <a:pt x="1027601" y="1377471"/>
                      <a:pt x="1005364" y="1325598"/>
                    </a:cubicBezTo>
                    <a:lnTo>
                      <a:pt x="851341" y="966258"/>
                    </a:lnTo>
                    <a:cubicBezTo>
                      <a:pt x="848095" y="958709"/>
                      <a:pt x="836736" y="961884"/>
                      <a:pt x="837865" y="969998"/>
                    </a:cubicBezTo>
                    <a:lnTo>
                      <a:pt x="900871" y="1411111"/>
                    </a:lnTo>
                    <a:lnTo>
                      <a:pt x="968252" y="2219607"/>
                    </a:lnTo>
                    <a:cubicBezTo>
                      <a:pt x="969060" y="2229429"/>
                      <a:pt x="965722" y="2239141"/>
                      <a:pt x="959048" y="2246392"/>
                    </a:cubicBezTo>
                    <a:cubicBezTo>
                      <a:pt x="952374" y="2253643"/>
                      <a:pt x="942970" y="2257771"/>
                      <a:pt x="933115" y="2257778"/>
                    </a:cubicBezTo>
                    <a:lnTo>
                      <a:pt x="879281" y="2257778"/>
                    </a:lnTo>
                    <a:cubicBezTo>
                      <a:pt x="810299" y="2257786"/>
                      <a:pt x="751422" y="2207921"/>
                      <a:pt x="740075" y="2139879"/>
                    </a:cubicBezTo>
                    <a:lnTo>
                      <a:pt x="625704" y="1452880"/>
                    </a:lnTo>
                    <a:cubicBezTo>
                      <a:pt x="624364" y="1444978"/>
                      <a:pt x="613075" y="1444978"/>
                      <a:pt x="611735" y="1452880"/>
                    </a:cubicBezTo>
                    <a:lnTo>
                      <a:pt x="497294" y="2139879"/>
                    </a:lnTo>
                    <a:cubicBezTo>
                      <a:pt x="485942" y="2207948"/>
                      <a:pt x="427025" y="2257821"/>
                      <a:pt x="358017" y="2257778"/>
                    </a:cubicBezTo>
                    <a:lnTo>
                      <a:pt x="304183" y="2257778"/>
                    </a:lnTo>
                    <a:cubicBezTo>
                      <a:pt x="294328" y="2257771"/>
                      <a:pt x="284924" y="2253643"/>
                      <a:pt x="278250" y="2246392"/>
                    </a:cubicBezTo>
                    <a:cubicBezTo>
                      <a:pt x="271576" y="2239141"/>
                      <a:pt x="268238" y="2229429"/>
                      <a:pt x="269046" y="2219607"/>
                    </a:cubicBezTo>
                    <a:lnTo>
                      <a:pt x="336427" y="1411111"/>
                    </a:lnTo>
                    <a:lnTo>
                      <a:pt x="399433" y="969998"/>
                    </a:lnTo>
                    <a:close/>
                    <a:moveTo>
                      <a:pt x="1952149" y="0"/>
                    </a:moveTo>
                    <a:cubicBezTo>
                      <a:pt x="1896011" y="0"/>
                      <a:pt x="1842173" y="22300"/>
                      <a:pt x="1802478" y="61996"/>
                    </a:cubicBezTo>
                    <a:cubicBezTo>
                      <a:pt x="1762782" y="101691"/>
                      <a:pt x="1740482" y="155529"/>
                      <a:pt x="1740482" y="211667"/>
                    </a:cubicBezTo>
                    <a:lnTo>
                      <a:pt x="1740482" y="282222"/>
                    </a:lnTo>
                    <a:cubicBezTo>
                      <a:pt x="1741003" y="398753"/>
                      <a:pt x="1835617" y="492945"/>
                      <a:pt x="1952149" y="492945"/>
                    </a:cubicBezTo>
                    <a:cubicBezTo>
                      <a:pt x="2068681" y="492945"/>
                      <a:pt x="2163295" y="398753"/>
                      <a:pt x="2163816" y="282222"/>
                    </a:cubicBezTo>
                    <a:lnTo>
                      <a:pt x="2163816" y="211667"/>
                    </a:lnTo>
                    <a:cubicBezTo>
                      <a:pt x="2163816" y="155529"/>
                      <a:pt x="2141516" y="101691"/>
                      <a:pt x="2101820" y="61996"/>
                    </a:cubicBezTo>
                    <a:cubicBezTo>
                      <a:pt x="2062125" y="22300"/>
                      <a:pt x="2008287" y="0"/>
                      <a:pt x="1952149" y="0"/>
                    </a:cubicBezTo>
                    <a:close/>
                    <a:moveTo>
                      <a:pt x="1732933" y="969998"/>
                    </a:moveTo>
                    <a:cubicBezTo>
                      <a:pt x="1734132" y="961884"/>
                      <a:pt x="1722703" y="958709"/>
                      <a:pt x="1719528" y="966258"/>
                    </a:cubicBezTo>
                    <a:lnTo>
                      <a:pt x="1565504" y="1325598"/>
                    </a:lnTo>
                    <a:cubicBezTo>
                      <a:pt x="1543248" y="1377518"/>
                      <a:pt x="1492172" y="1411161"/>
                      <a:pt x="1435682" y="1411111"/>
                    </a:cubicBezTo>
                    <a:lnTo>
                      <a:pt x="1370630" y="1411111"/>
                    </a:lnTo>
                    <a:cubicBezTo>
                      <a:pt x="1358766" y="1411122"/>
                      <a:pt x="1347691" y="1405168"/>
                      <a:pt x="1341155" y="1395265"/>
                    </a:cubicBezTo>
                    <a:cubicBezTo>
                      <a:pt x="1334620" y="1385363"/>
                      <a:pt x="1333500" y="1372839"/>
                      <a:pt x="1338175" y="1361934"/>
                    </a:cubicBezTo>
                    <a:lnTo>
                      <a:pt x="1528816" y="917222"/>
                    </a:lnTo>
                    <a:lnTo>
                      <a:pt x="1598948" y="741821"/>
                    </a:lnTo>
                    <a:cubicBezTo>
                      <a:pt x="1641818" y="634683"/>
                      <a:pt x="1745594" y="564437"/>
                      <a:pt x="1860991" y="564444"/>
                    </a:cubicBezTo>
                    <a:lnTo>
                      <a:pt x="2043307" y="564444"/>
                    </a:lnTo>
                    <a:cubicBezTo>
                      <a:pt x="2158704" y="564437"/>
                      <a:pt x="2262480" y="634683"/>
                      <a:pt x="2305350" y="741821"/>
                    </a:cubicBezTo>
                    <a:lnTo>
                      <a:pt x="2375482" y="917222"/>
                    </a:lnTo>
                    <a:lnTo>
                      <a:pt x="2566053" y="1361934"/>
                    </a:lnTo>
                    <a:cubicBezTo>
                      <a:pt x="2570728" y="1372839"/>
                      <a:pt x="2569607" y="1385363"/>
                      <a:pt x="2563072" y="1395265"/>
                    </a:cubicBezTo>
                    <a:cubicBezTo>
                      <a:pt x="2556537" y="1405168"/>
                      <a:pt x="2545462" y="1411122"/>
                      <a:pt x="2533597" y="1411111"/>
                    </a:cubicBezTo>
                    <a:lnTo>
                      <a:pt x="2468545" y="1411111"/>
                    </a:lnTo>
                    <a:cubicBezTo>
                      <a:pt x="2412107" y="1411105"/>
                      <a:pt x="2361101" y="1377471"/>
                      <a:pt x="2338864" y="1325598"/>
                    </a:cubicBezTo>
                    <a:lnTo>
                      <a:pt x="2184841" y="966258"/>
                    </a:lnTo>
                    <a:cubicBezTo>
                      <a:pt x="2181595" y="958709"/>
                      <a:pt x="2170236" y="961884"/>
                      <a:pt x="2171365" y="969998"/>
                    </a:cubicBezTo>
                    <a:lnTo>
                      <a:pt x="2234371" y="1411111"/>
                    </a:lnTo>
                    <a:lnTo>
                      <a:pt x="2301752" y="2219607"/>
                    </a:lnTo>
                    <a:cubicBezTo>
                      <a:pt x="2302560" y="2229429"/>
                      <a:pt x="2299222" y="2239141"/>
                      <a:pt x="2292548" y="2246392"/>
                    </a:cubicBezTo>
                    <a:cubicBezTo>
                      <a:pt x="2285874" y="2253643"/>
                      <a:pt x="2276470" y="2257771"/>
                      <a:pt x="2266615" y="2257778"/>
                    </a:cubicBezTo>
                    <a:lnTo>
                      <a:pt x="2212781" y="2257778"/>
                    </a:lnTo>
                    <a:cubicBezTo>
                      <a:pt x="2143799" y="2257786"/>
                      <a:pt x="2084922" y="2207921"/>
                      <a:pt x="2073575" y="2139879"/>
                    </a:cubicBezTo>
                    <a:lnTo>
                      <a:pt x="1959204" y="1452880"/>
                    </a:lnTo>
                    <a:cubicBezTo>
                      <a:pt x="1957864" y="1444978"/>
                      <a:pt x="1946575" y="1444978"/>
                      <a:pt x="1945235" y="1452880"/>
                    </a:cubicBezTo>
                    <a:lnTo>
                      <a:pt x="1830794" y="2139879"/>
                    </a:lnTo>
                    <a:cubicBezTo>
                      <a:pt x="1819442" y="2207948"/>
                      <a:pt x="1760525" y="2257821"/>
                      <a:pt x="1691517" y="2257778"/>
                    </a:cubicBezTo>
                    <a:lnTo>
                      <a:pt x="1637683" y="2257778"/>
                    </a:lnTo>
                    <a:cubicBezTo>
                      <a:pt x="1627828" y="2257771"/>
                      <a:pt x="1618424" y="2253643"/>
                      <a:pt x="1611750" y="2246392"/>
                    </a:cubicBezTo>
                    <a:cubicBezTo>
                      <a:pt x="1605076" y="2239141"/>
                      <a:pt x="1601738" y="2229429"/>
                      <a:pt x="1602546" y="2219607"/>
                    </a:cubicBezTo>
                    <a:lnTo>
                      <a:pt x="1669927" y="1411111"/>
                    </a:lnTo>
                    <a:lnTo>
                      <a:pt x="1732933" y="969998"/>
                    </a:lnTo>
                    <a:close/>
                    <a:moveTo>
                      <a:pt x="3285649" y="0"/>
                    </a:moveTo>
                    <a:cubicBezTo>
                      <a:pt x="3229511" y="0"/>
                      <a:pt x="3175673" y="22300"/>
                      <a:pt x="3135978" y="61996"/>
                    </a:cubicBezTo>
                    <a:cubicBezTo>
                      <a:pt x="3096282" y="101691"/>
                      <a:pt x="3073982" y="155529"/>
                      <a:pt x="3073982" y="211667"/>
                    </a:cubicBezTo>
                    <a:lnTo>
                      <a:pt x="3073982" y="282222"/>
                    </a:lnTo>
                    <a:cubicBezTo>
                      <a:pt x="3074503" y="398753"/>
                      <a:pt x="3169117" y="492945"/>
                      <a:pt x="3285649" y="492945"/>
                    </a:cubicBezTo>
                    <a:cubicBezTo>
                      <a:pt x="3402181" y="492945"/>
                      <a:pt x="3496795" y="398753"/>
                      <a:pt x="3497316" y="282222"/>
                    </a:cubicBezTo>
                    <a:lnTo>
                      <a:pt x="3497316" y="211667"/>
                    </a:lnTo>
                    <a:cubicBezTo>
                      <a:pt x="3497316" y="155529"/>
                      <a:pt x="3475016" y="101691"/>
                      <a:pt x="3435320" y="61996"/>
                    </a:cubicBezTo>
                    <a:cubicBezTo>
                      <a:pt x="3395625" y="22300"/>
                      <a:pt x="3341787" y="0"/>
                      <a:pt x="3285649" y="0"/>
                    </a:cubicBezTo>
                    <a:close/>
                    <a:moveTo>
                      <a:pt x="3066433" y="969998"/>
                    </a:moveTo>
                    <a:cubicBezTo>
                      <a:pt x="3067632" y="961884"/>
                      <a:pt x="3056203" y="958709"/>
                      <a:pt x="3053028" y="966258"/>
                    </a:cubicBezTo>
                    <a:lnTo>
                      <a:pt x="2899004" y="1325598"/>
                    </a:lnTo>
                    <a:cubicBezTo>
                      <a:pt x="2876748" y="1377518"/>
                      <a:pt x="2825672" y="1411161"/>
                      <a:pt x="2769182" y="1411111"/>
                    </a:cubicBezTo>
                    <a:lnTo>
                      <a:pt x="2704130" y="1411111"/>
                    </a:lnTo>
                    <a:cubicBezTo>
                      <a:pt x="2692266" y="1411122"/>
                      <a:pt x="2681191" y="1405168"/>
                      <a:pt x="2674655" y="1395265"/>
                    </a:cubicBezTo>
                    <a:cubicBezTo>
                      <a:pt x="2668120" y="1385363"/>
                      <a:pt x="2667000" y="1372839"/>
                      <a:pt x="2671675" y="1361934"/>
                    </a:cubicBezTo>
                    <a:lnTo>
                      <a:pt x="2862316" y="917222"/>
                    </a:lnTo>
                    <a:lnTo>
                      <a:pt x="2932448" y="741821"/>
                    </a:lnTo>
                    <a:cubicBezTo>
                      <a:pt x="2975318" y="634683"/>
                      <a:pt x="3079094" y="564437"/>
                      <a:pt x="3194491" y="564444"/>
                    </a:cubicBezTo>
                    <a:lnTo>
                      <a:pt x="3376807" y="564444"/>
                    </a:lnTo>
                    <a:cubicBezTo>
                      <a:pt x="3492204" y="564437"/>
                      <a:pt x="3595980" y="634683"/>
                      <a:pt x="3638850" y="741821"/>
                    </a:cubicBezTo>
                    <a:lnTo>
                      <a:pt x="3708982" y="917222"/>
                    </a:lnTo>
                    <a:lnTo>
                      <a:pt x="3899553" y="1361934"/>
                    </a:lnTo>
                    <a:cubicBezTo>
                      <a:pt x="3904228" y="1372839"/>
                      <a:pt x="3903107" y="1385363"/>
                      <a:pt x="3896572" y="1395265"/>
                    </a:cubicBezTo>
                    <a:cubicBezTo>
                      <a:pt x="3890037" y="1405168"/>
                      <a:pt x="3878962" y="1411122"/>
                      <a:pt x="3867097" y="1411111"/>
                    </a:cubicBezTo>
                    <a:lnTo>
                      <a:pt x="3802045" y="1411111"/>
                    </a:lnTo>
                    <a:cubicBezTo>
                      <a:pt x="3745607" y="1411105"/>
                      <a:pt x="3694601" y="1377471"/>
                      <a:pt x="3672364" y="1325598"/>
                    </a:cubicBezTo>
                    <a:lnTo>
                      <a:pt x="3518341" y="966258"/>
                    </a:lnTo>
                    <a:cubicBezTo>
                      <a:pt x="3515095" y="958709"/>
                      <a:pt x="3503736" y="961884"/>
                      <a:pt x="3504865" y="969998"/>
                    </a:cubicBezTo>
                    <a:lnTo>
                      <a:pt x="3567871" y="1411111"/>
                    </a:lnTo>
                    <a:lnTo>
                      <a:pt x="3635252" y="2219607"/>
                    </a:lnTo>
                    <a:cubicBezTo>
                      <a:pt x="3636060" y="2229429"/>
                      <a:pt x="3632722" y="2239141"/>
                      <a:pt x="3626048" y="2246392"/>
                    </a:cubicBezTo>
                    <a:cubicBezTo>
                      <a:pt x="3619374" y="2253643"/>
                      <a:pt x="3609970" y="2257771"/>
                      <a:pt x="3600115" y="2257778"/>
                    </a:cubicBezTo>
                    <a:lnTo>
                      <a:pt x="3546281" y="2257778"/>
                    </a:lnTo>
                    <a:cubicBezTo>
                      <a:pt x="3477299" y="2257786"/>
                      <a:pt x="3418422" y="2207921"/>
                      <a:pt x="3407075" y="2139879"/>
                    </a:cubicBezTo>
                    <a:lnTo>
                      <a:pt x="3292704" y="1452880"/>
                    </a:lnTo>
                    <a:cubicBezTo>
                      <a:pt x="3291364" y="1444978"/>
                      <a:pt x="3280075" y="1444978"/>
                      <a:pt x="3278735" y="1452880"/>
                    </a:cubicBezTo>
                    <a:lnTo>
                      <a:pt x="3164294" y="2139879"/>
                    </a:lnTo>
                    <a:cubicBezTo>
                      <a:pt x="3152942" y="2207948"/>
                      <a:pt x="3094025" y="2257821"/>
                      <a:pt x="3025017" y="2257778"/>
                    </a:cubicBezTo>
                    <a:lnTo>
                      <a:pt x="2971183" y="2257778"/>
                    </a:lnTo>
                    <a:cubicBezTo>
                      <a:pt x="2961328" y="2257771"/>
                      <a:pt x="2951924" y="2253643"/>
                      <a:pt x="2945250" y="2246392"/>
                    </a:cubicBezTo>
                    <a:cubicBezTo>
                      <a:pt x="2938576" y="2239141"/>
                      <a:pt x="2935238" y="2229429"/>
                      <a:pt x="2936046" y="2219607"/>
                    </a:cubicBezTo>
                    <a:lnTo>
                      <a:pt x="3003427" y="1411111"/>
                    </a:lnTo>
                    <a:lnTo>
                      <a:pt x="3066433" y="969998"/>
                    </a:lnTo>
                    <a:close/>
                    <a:moveTo>
                      <a:pt x="4619149" y="0"/>
                    </a:moveTo>
                    <a:cubicBezTo>
                      <a:pt x="4563011" y="0"/>
                      <a:pt x="4509173" y="22300"/>
                      <a:pt x="4469478" y="61996"/>
                    </a:cubicBezTo>
                    <a:cubicBezTo>
                      <a:pt x="4429782" y="101691"/>
                      <a:pt x="4407482" y="155529"/>
                      <a:pt x="4407482" y="211667"/>
                    </a:cubicBezTo>
                    <a:lnTo>
                      <a:pt x="4407482" y="282222"/>
                    </a:lnTo>
                    <a:cubicBezTo>
                      <a:pt x="4408003" y="398753"/>
                      <a:pt x="4502617" y="492945"/>
                      <a:pt x="4619149" y="492945"/>
                    </a:cubicBezTo>
                    <a:cubicBezTo>
                      <a:pt x="4735681" y="492945"/>
                      <a:pt x="4830295" y="398753"/>
                      <a:pt x="4830816" y="282222"/>
                    </a:cubicBezTo>
                    <a:lnTo>
                      <a:pt x="4830816" y="211667"/>
                    </a:lnTo>
                    <a:cubicBezTo>
                      <a:pt x="4830816" y="155529"/>
                      <a:pt x="4808516" y="101691"/>
                      <a:pt x="4768820" y="61996"/>
                    </a:cubicBezTo>
                    <a:cubicBezTo>
                      <a:pt x="4729125" y="22300"/>
                      <a:pt x="4675287" y="0"/>
                      <a:pt x="4619149" y="0"/>
                    </a:cubicBezTo>
                    <a:close/>
                    <a:moveTo>
                      <a:pt x="4399933" y="969998"/>
                    </a:moveTo>
                    <a:cubicBezTo>
                      <a:pt x="4401132" y="961884"/>
                      <a:pt x="4389703" y="958709"/>
                      <a:pt x="4386528" y="966258"/>
                    </a:cubicBezTo>
                    <a:lnTo>
                      <a:pt x="4232504" y="1325598"/>
                    </a:lnTo>
                    <a:cubicBezTo>
                      <a:pt x="4210248" y="1377518"/>
                      <a:pt x="4159172" y="1411161"/>
                      <a:pt x="4102682" y="1411111"/>
                    </a:cubicBezTo>
                    <a:lnTo>
                      <a:pt x="4037630" y="1411111"/>
                    </a:lnTo>
                    <a:cubicBezTo>
                      <a:pt x="4025766" y="1411122"/>
                      <a:pt x="4014691" y="1405168"/>
                      <a:pt x="4008155" y="1395265"/>
                    </a:cubicBezTo>
                    <a:cubicBezTo>
                      <a:pt x="4001620" y="1385363"/>
                      <a:pt x="4000500" y="1372839"/>
                      <a:pt x="4005175" y="1361934"/>
                    </a:cubicBezTo>
                    <a:lnTo>
                      <a:pt x="4195816" y="917222"/>
                    </a:lnTo>
                    <a:lnTo>
                      <a:pt x="4265948" y="741821"/>
                    </a:lnTo>
                    <a:cubicBezTo>
                      <a:pt x="4308818" y="634683"/>
                      <a:pt x="4412594" y="564437"/>
                      <a:pt x="4527991" y="564444"/>
                    </a:cubicBezTo>
                    <a:lnTo>
                      <a:pt x="4710307" y="564444"/>
                    </a:lnTo>
                    <a:cubicBezTo>
                      <a:pt x="4825704" y="564437"/>
                      <a:pt x="4929480" y="634683"/>
                      <a:pt x="4972350" y="741821"/>
                    </a:cubicBezTo>
                    <a:lnTo>
                      <a:pt x="5042483" y="917222"/>
                    </a:lnTo>
                    <a:lnTo>
                      <a:pt x="5233053" y="1361934"/>
                    </a:lnTo>
                    <a:cubicBezTo>
                      <a:pt x="5237727" y="1372839"/>
                      <a:pt x="5236607" y="1385363"/>
                      <a:pt x="5230071" y="1395265"/>
                    </a:cubicBezTo>
                    <a:cubicBezTo>
                      <a:pt x="5223537" y="1405168"/>
                      <a:pt x="5212462" y="1411122"/>
                      <a:pt x="5200597" y="1411111"/>
                    </a:cubicBezTo>
                    <a:lnTo>
                      <a:pt x="5135545" y="1411111"/>
                    </a:lnTo>
                    <a:cubicBezTo>
                      <a:pt x="5079107" y="1411105"/>
                      <a:pt x="5028101" y="1377471"/>
                      <a:pt x="5005863" y="1325598"/>
                    </a:cubicBezTo>
                    <a:lnTo>
                      <a:pt x="4851841" y="966258"/>
                    </a:lnTo>
                    <a:cubicBezTo>
                      <a:pt x="4848595" y="958709"/>
                      <a:pt x="4837236" y="961884"/>
                      <a:pt x="4838365" y="969998"/>
                    </a:cubicBezTo>
                    <a:lnTo>
                      <a:pt x="4901371" y="1411111"/>
                    </a:lnTo>
                    <a:lnTo>
                      <a:pt x="4968752" y="2219607"/>
                    </a:lnTo>
                    <a:cubicBezTo>
                      <a:pt x="4969560" y="2229429"/>
                      <a:pt x="4966222" y="2239141"/>
                      <a:pt x="4959548" y="2246392"/>
                    </a:cubicBezTo>
                    <a:cubicBezTo>
                      <a:pt x="4952874" y="2253643"/>
                      <a:pt x="4943470" y="2257771"/>
                      <a:pt x="4933615" y="2257778"/>
                    </a:cubicBezTo>
                    <a:lnTo>
                      <a:pt x="4879781" y="2257778"/>
                    </a:lnTo>
                    <a:cubicBezTo>
                      <a:pt x="4810799" y="2257786"/>
                      <a:pt x="4751922" y="2207921"/>
                      <a:pt x="4740575" y="2139879"/>
                    </a:cubicBezTo>
                    <a:lnTo>
                      <a:pt x="4626204" y="1452880"/>
                    </a:lnTo>
                    <a:cubicBezTo>
                      <a:pt x="4624864" y="1444978"/>
                      <a:pt x="4613575" y="1444978"/>
                      <a:pt x="4612235" y="1452880"/>
                    </a:cubicBezTo>
                    <a:lnTo>
                      <a:pt x="4497794" y="2139879"/>
                    </a:lnTo>
                    <a:cubicBezTo>
                      <a:pt x="4486442" y="2207948"/>
                      <a:pt x="4427525" y="2257821"/>
                      <a:pt x="4358517" y="2257778"/>
                    </a:cubicBezTo>
                    <a:lnTo>
                      <a:pt x="4304683" y="2257778"/>
                    </a:lnTo>
                    <a:cubicBezTo>
                      <a:pt x="4294828" y="2257771"/>
                      <a:pt x="4285424" y="2253643"/>
                      <a:pt x="4278750" y="2246392"/>
                    </a:cubicBezTo>
                    <a:cubicBezTo>
                      <a:pt x="4272076" y="2239141"/>
                      <a:pt x="4268738" y="2229429"/>
                      <a:pt x="4269546" y="2219607"/>
                    </a:cubicBezTo>
                    <a:lnTo>
                      <a:pt x="4336927" y="1411111"/>
                    </a:lnTo>
                    <a:lnTo>
                      <a:pt x="4399933" y="969998"/>
                    </a:lnTo>
                    <a:close/>
                  </a:path>
                </a:pathLst>
              </a:custGeom>
              <a:solidFill>
                <a:srgbClr val="494F56"/>
              </a:solidFill>
            </p:spPr>
          </p:sp>
        </p:grpSp>
      </p:grpSp>
      <p:sp>
        <p:nvSpPr>
          <p:cNvPr id="8" name="AutoShape 8"/>
          <p:cNvSpPr/>
          <p:nvPr/>
        </p:nvSpPr>
        <p:spPr>
          <a:xfrm>
            <a:off x="5897880" y="5119688"/>
            <a:ext cx="6492240" cy="0"/>
          </a:xfrm>
          <a:prstGeom prst="line">
            <a:avLst/>
          </a:prstGeom>
          <a:ln w="476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144000" y="1259318"/>
            <a:ext cx="9910629" cy="902768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075263" y="0"/>
            <a:ext cx="3477653" cy="3016073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0" y="3315634"/>
            <a:ext cx="7929554" cy="26545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911"/>
              </a:lnSpc>
            </a:pPr>
            <a:r>
              <a:rPr lang="en-US" sz="6911" spc="-172" dirty="0" err="1">
                <a:solidFill>
                  <a:srgbClr val="FFFFFF"/>
                </a:solidFill>
                <a:latin typeface="HK Grotesk Bold Bold"/>
              </a:rPr>
              <a:t>Kegitan</a:t>
            </a:r>
            <a:r>
              <a:rPr lang="en-US" sz="6911" spc="-172" dirty="0">
                <a:solidFill>
                  <a:srgbClr val="FFFFFF"/>
                </a:solidFill>
                <a:latin typeface="HK Grotesk Bold Bold"/>
              </a:rPr>
              <a:t> </a:t>
            </a:r>
            <a:r>
              <a:rPr lang="en-US" sz="6911" spc="-172" dirty="0" err="1">
                <a:solidFill>
                  <a:srgbClr val="FFFFFF"/>
                </a:solidFill>
                <a:latin typeface="HK Grotesk Bold Bold"/>
              </a:rPr>
              <a:t>apa</a:t>
            </a:r>
            <a:r>
              <a:rPr lang="en-US" sz="6911" spc="-172" dirty="0">
                <a:solidFill>
                  <a:srgbClr val="FFFFFF"/>
                </a:solidFill>
                <a:latin typeface="HK Grotesk Bold Bold"/>
              </a:rPr>
              <a:t> </a:t>
            </a:r>
            <a:r>
              <a:rPr lang="en-US" sz="6911" spc="-172" dirty="0" err="1">
                <a:solidFill>
                  <a:srgbClr val="FFFFFF"/>
                </a:solidFill>
                <a:latin typeface="HK Grotesk Bold Bold"/>
              </a:rPr>
              <a:t>saja</a:t>
            </a:r>
            <a:r>
              <a:rPr lang="en-US" sz="6911" spc="-172" dirty="0">
                <a:solidFill>
                  <a:srgbClr val="FFFFFF"/>
                </a:solidFill>
                <a:latin typeface="HK Grotesk Bold Bold"/>
              </a:rPr>
              <a:t> yang </a:t>
            </a:r>
            <a:r>
              <a:rPr lang="en-US" sz="6911" spc="-172" dirty="0" err="1">
                <a:solidFill>
                  <a:srgbClr val="FFFFFF"/>
                </a:solidFill>
                <a:latin typeface="HK Grotesk Bold Bold"/>
              </a:rPr>
              <a:t>sudah</a:t>
            </a:r>
            <a:r>
              <a:rPr lang="en-US" sz="6911" spc="-172" dirty="0">
                <a:solidFill>
                  <a:srgbClr val="FFFFFF"/>
                </a:solidFill>
                <a:latin typeface="HK Grotesk Bold Bold"/>
              </a:rPr>
              <a:t> </a:t>
            </a:r>
            <a:r>
              <a:rPr lang="en-US" sz="6911" spc="-172" dirty="0" err="1">
                <a:solidFill>
                  <a:srgbClr val="FFFFFF"/>
                </a:solidFill>
                <a:latin typeface="HK Grotesk Bold Bold"/>
              </a:rPr>
              <a:t>dilakukan</a:t>
            </a:r>
            <a:r>
              <a:rPr lang="en-US" sz="6911" spc="-172" dirty="0">
                <a:solidFill>
                  <a:srgbClr val="FFFFFF"/>
                </a:solidFill>
                <a:latin typeface="HK Grotesk Bold Bold"/>
              </a:rPr>
              <a:t> ????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404100" y="1590424"/>
            <a:ext cx="5855200" cy="725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322"/>
              </a:lnSpc>
            </a:pPr>
            <a:r>
              <a:rPr lang="en-US" sz="5322" spc="-133">
                <a:solidFill>
                  <a:srgbClr val="324B9A"/>
                </a:solidFill>
                <a:latin typeface="HK Grotesk Bold Bold"/>
              </a:rPr>
              <a:t>Jenis kegiatan :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38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452812" y="1019175"/>
            <a:ext cx="6688787" cy="5660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123"/>
              </a:lnSpc>
              <a:spcBef>
                <a:spcPct val="0"/>
              </a:spcBef>
            </a:pPr>
            <a:r>
              <a:rPr lang="en-US" sz="9269">
                <a:solidFill>
                  <a:srgbClr val="000000"/>
                </a:solidFill>
                <a:latin typeface="DM Sans"/>
              </a:rPr>
              <a:t> Hal Apa saja yang menjadi Tantangan ?</a:t>
            </a:r>
          </a:p>
        </p:txBody>
      </p:sp>
      <p:sp>
        <p:nvSpPr>
          <p:cNvPr id="3" name="AutoShape 3"/>
          <p:cNvSpPr/>
          <p:nvPr/>
        </p:nvSpPr>
        <p:spPr>
          <a:xfrm>
            <a:off x="-163101" y="9239250"/>
            <a:ext cx="19596948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0" y="4923391"/>
            <a:ext cx="8126078" cy="4934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78496" y="2706707"/>
            <a:ext cx="16230600" cy="7031462"/>
            <a:chOff x="0" y="0"/>
            <a:chExt cx="21640800" cy="9375283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4094509" cy="9375283"/>
            </a:xfrm>
            <a:prstGeom prst="rect">
              <a:avLst/>
            </a:prstGeom>
            <a:solidFill>
              <a:srgbClr val="13538A"/>
            </a:solidFill>
          </p:spPr>
        </p:sp>
        <p:sp>
          <p:nvSpPr>
            <p:cNvPr id="4" name="AutoShape 4"/>
            <p:cNvSpPr/>
            <p:nvPr/>
          </p:nvSpPr>
          <p:spPr>
            <a:xfrm>
              <a:off x="4386573" y="0"/>
              <a:ext cx="4094509" cy="9375283"/>
            </a:xfrm>
            <a:prstGeom prst="rect">
              <a:avLst/>
            </a:prstGeom>
            <a:solidFill>
              <a:srgbClr val="2C92D5"/>
            </a:solidFill>
          </p:spPr>
        </p:sp>
        <p:sp>
          <p:nvSpPr>
            <p:cNvPr id="5" name="AutoShape 5"/>
            <p:cNvSpPr/>
            <p:nvPr/>
          </p:nvSpPr>
          <p:spPr>
            <a:xfrm>
              <a:off x="8773145" y="0"/>
              <a:ext cx="4094509" cy="9375283"/>
            </a:xfrm>
            <a:prstGeom prst="rect">
              <a:avLst/>
            </a:prstGeom>
            <a:solidFill>
              <a:srgbClr val="37C9EF"/>
            </a:solidFill>
          </p:spPr>
        </p:sp>
        <p:sp>
          <p:nvSpPr>
            <p:cNvPr id="6" name="AutoShape 6"/>
            <p:cNvSpPr/>
            <p:nvPr/>
          </p:nvSpPr>
          <p:spPr>
            <a:xfrm>
              <a:off x="13159718" y="0"/>
              <a:ext cx="4094509" cy="9375283"/>
            </a:xfrm>
            <a:prstGeom prst="rect">
              <a:avLst/>
            </a:prstGeom>
            <a:solidFill>
              <a:srgbClr val="3EDAD8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17546291" y="0"/>
              <a:ext cx="4094509" cy="9375283"/>
            </a:xfrm>
            <a:prstGeom prst="rect">
              <a:avLst/>
            </a:prstGeom>
            <a:solidFill>
              <a:srgbClr val="86EAE9"/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0" y="1812975"/>
              <a:ext cx="21640800" cy="52003"/>
            </a:xfrm>
            <a:prstGeom prst="rect">
              <a:avLst/>
            </a:pr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1988439" y="3211956"/>
            <a:ext cx="2289668" cy="365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240">
                <a:solidFill>
                  <a:srgbClr val="CCD8E4"/>
                </a:solidFill>
                <a:latin typeface="Aileron Regular Bold"/>
              </a:rPr>
              <a:t>ADVOKASI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177614" y="3212000"/>
            <a:ext cx="2289668" cy="365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400" spc="240">
                <a:solidFill>
                  <a:srgbClr val="CCD8E4"/>
                </a:solidFill>
                <a:latin typeface="Aileron Regular Bold"/>
              </a:rPr>
              <a:t>PENDIDIKAN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748962" y="3029165"/>
            <a:ext cx="2289668" cy="731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240">
                <a:solidFill>
                  <a:srgbClr val="FFFFFF"/>
                </a:solidFill>
                <a:latin typeface="Aileron Regular Bold"/>
              </a:rPr>
              <a:t>SOSIAL BUDAYA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01612" y="3212000"/>
            <a:ext cx="2769538" cy="365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240">
                <a:solidFill>
                  <a:srgbClr val="FFFFFF"/>
                </a:solidFill>
                <a:latin typeface="Aileron Regular Bold"/>
              </a:rPr>
              <a:t>KELEMBAGAAN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5239558" y="3029165"/>
            <a:ext cx="2289668" cy="731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240">
                <a:solidFill>
                  <a:srgbClr val="FFFFFF"/>
                </a:solidFill>
                <a:latin typeface="Aileron Regular Bold"/>
              </a:rPr>
              <a:t>MEDIA DAN DATA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096720" y="673824"/>
            <a:ext cx="11684128" cy="11809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80"/>
              </a:lnSpc>
            </a:pPr>
            <a:r>
              <a:rPr lang="en-US" sz="3600" spc="107">
                <a:solidFill>
                  <a:srgbClr val="A5593C"/>
                </a:solidFill>
                <a:latin typeface="Aileron Heavy Bold"/>
              </a:rPr>
              <a:t>Tantangan yang di hadapi oleh Badan Pengurus Organiasi Penghaya Marapu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5166551" y="5857012"/>
            <a:ext cx="25194078" cy="494433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13646" y="3059555"/>
            <a:ext cx="1235540" cy="1516846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28700" y="0"/>
            <a:ext cx="10399675" cy="7151116"/>
            <a:chOff x="0" y="0"/>
            <a:chExt cx="6159500" cy="42354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59500" cy="4235450"/>
            </a:xfrm>
            <a:custGeom>
              <a:avLst/>
              <a:gdLst/>
              <a:ahLst/>
              <a:cxnLst/>
              <a:rect l="l" t="t" r="r" b="b"/>
              <a:pathLst>
                <a:path w="6159500" h="4235450">
                  <a:moveTo>
                    <a:pt x="6159500" y="4235450"/>
                  </a:moveTo>
                  <a:lnTo>
                    <a:pt x="0" y="3696970"/>
                  </a:lnTo>
                  <a:lnTo>
                    <a:pt x="0" y="0"/>
                  </a:lnTo>
                  <a:lnTo>
                    <a:pt x="6159500" y="538480"/>
                  </a:lnTo>
                  <a:close/>
                </a:path>
              </a:pathLst>
            </a:custGeom>
            <a:blipFill>
              <a:blip r:embed="rId6"/>
              <a:stretch>
                <a:fillRect l="-18762" r="-18762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506273" y="2670735"/>
            <a:ext cx="9111549" cy="1131689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13646" y="7090187"/>
            <a:ext cx="16345654" cy="2477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57"/>
              </a:lnSpc>
            </a:pPr>
            <a:r>
              <a:rPr lang="en-US" sz="8130">
                <a:solidFill>
                  <a:srgbClr val="222222"/>
                </a:solidFill>
                <a:latin typeface="Lazydog"/>
              </a:rPr>
              <a:t>MEMBANGUN MIMPI BERSAMA  ORGANISASI MARAPU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154</Words>
  <Application>Microsoft Office PowerPoint</Application>
  <PresentationFormat>Custom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Playfair Display Bold</vt:lpstr>
      <vt:lpstr>Belleza Bold</vt:lpstr>
      <vt:lpstr>Josefin Slab Bold</vt:lpstr>
      <vt:lpstr>HK Grotesk Bold Bold</vt:lpstr>
      <vt:lpstr>Calibri</vt:lpstr>
      <vt:lpstr>DM Sans</vt:lpstr>
      <vt:lpstr>Aileron Regular Bold</vt:lpstr>
      <vt:lpstr>Aileron Heavy Bold</vt:lpstr>
      <vt:lpstr>Lazydog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Refleksi Kegiatan</dc:title>
  <cp:lastModifiedBy>NANDA</cp:lastModifiedBy>
  <cp:revision>29</cp:revision>
  <dcterms:created xsi:type="dcterms:W3CDTF">2006-08-16T00:00:00Z</dcterms:created>
  <dcterms:modified xsi:type="dcterms:W3CDTF">2021-12-13T09:07:08Z</dcterms:modified>
  <dc:identifier>DAEyUg0k4ko</dc:identifier>
</cp:coreProperties>
</file>