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sldIdLst>
    <p:sldId id="367" r:id="rId2"/>
    <p:sldId id="306" r:id="rId3"/>
    <p:sldId id="323" r:id="rId4"/>
    <p:sldId id="324" r:id="rId5"/>
    <p:sldId id="303" r:id="rId6"/>
    <p:sldId id="291" r:id="rId7"/>
    <p:sldId id="292" r:id="rId8"/>
    <p:sldId id="318" r:id="rId9"/>
    <p:sldId id="257" r:id="rId10"/>
    <p:sldId id="271" r:id="rId11"/>
    <p:sldId id="364" r:id="rId12"/>
    <p:sldId id="279" r:id="rId13"/>
    <p:sldId id="366" r:id="rId14"/>
    <p:sldId id="258" r:id="rId15"/>
    <p:sldId id="259" r:id="rId16"/>
    <p:sldId id="260" r:id="rId17"/>
    <p:sldId id="283" r:id="rId18"/>
    <p:sldId id="293" r:id="rId19"/>
    <p:sldId id="365" r:id="rId20"/>
    <p:sldId id="325" r:id="rId21"/>
    <p:sldId id="316" r:id="rId22"/>
    <p:sldId id="321" r:id="rId23"/>
    <p:sldId id="327" r:id="rId24"/>
    <p:sldId id="368" r:id="rId25"/>
    <p:sldId id="353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7" autoAdjust="0"/>
  </p:normalViewPr>
  <p:slideViewPr>
    <p:cSldViewPr snapToGrid="0">
      <p:cViewPr varScale="1">
        <p:scale>
          <a:sx n="80" d="100"/>
          <a:sy n="80" d="100"/>
        </p:scale>
        <p:origin x="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#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5C6B3-6ACD-43B6-8BAA-6E25FB2B9EB0}" type="doc">
      <dgm:prSet loTypeId="urn:microsoft.com/office/officeart/2005/8/layout/chevronAccent+Icon" loCatId="process" qsTypeId="urn:microsoft.com/office/officeart/2005/8/quickstyle/simple1#10" qsCatId="simple" csTypeId="urn:microsoft.com/office/officeart/2005/8/colors/accent2_1#1" csCatId="accent2" phldr="1"/>
      <dgm:spPr/>
    </dgm:pt>
    <dgm:pt modelId="{5913B513-4B24-4FDE-A0E9-6F4DE44293E9}">
      <dgm:prSet phldrT="[Text]" custT="1"/>
      <dgm:spPr/>
      <dgm:t>
        <a:bodyPr/>
        <a:lstStyle/>
        <a:p>
          <a:r>
            <a:rPr lang="en-US" sz="1600" b="1" dirty="0" err="1"/>
            <a:t>Kepercayaan</a:t>
          </a:r>
          <a:r>
            <a:rPr lang="en-US" sz="1600" dirty="0"/>
            <a:t> </a:t>
          </a:r>
          <a:r>
            <a:rPr lang="en-US" sz="1600" b="1" dirty="0" err="1"/>
            <a:t>terhadap</a:t>
          </a:r>
          <a:r>
            <a:rPr lang="en-US" sz="1600" b="1" dirty="0"/>
            <a:t> </a:t>
          </a:r>
          <a:r>
            <a:rPr lang="en-US" sz="1600" b="1" dirty="0" err="1"/>
            <a:t>Tuhan</a:t>
          </a:r>
          <a:r>
            <a:rPr lang="en-US" sz="1600" b="1" dirty="0"/>
            <a:t> YME</a:t>
          </a:r>
          <a:r>
            <a:rPr lang="en-US" sz="1600" dirty="0"/>
            <a:t> </a:t>
          </a:r>
          <a:r>
            <a:rPr lang="en-US" sz="1600" dirty="0" err="1"/>
            <a:t>adalah</a:t>
          </a:r>
          <a:r>
            <a:rPr lang="en-US" sz="1600" dirty="0"/>
            <a:t> </a:t>
          </a:r>
          <a:r>
            <a:rPr lang="en-US" altLang="en-US" sz="1600" dirty="0" err="1">
              <a:latin typeface="+mn-lt"/>
            </a:rPr>
            <a:t>pernyataan</a:t>
          </a:r>
          <a:r>
            <a:rPr lang="en-US" altLang="en-US" sz="1600" dirty="0">
              <a:latin typeface="+mn-lt"/>
            </a:rPr>
            <a:t> dan </a:t>
          </a:r>
          <a:r>
            <a:rPr lang="en-US" altLang="en-US" sz="1600" dirty="0" err="1">
              <a:latin typeface="+mn-lt"/>
            </a:rPr>
            <a:t>pelaksanaan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hubungan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pribadi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dengan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Tuhan</a:t>
          </a:r>
          <a:r>
            <a:rPr lang="en-US" altLang="en-US" sz="1600" dirty="0">
              <a:latin typeface="+mn-lt"/>
            </a:rPr>
            <a:t> Yang </a:t>
          </a:r>
          <a:r>
            <a:rPr lang="en-US" altLang="en-US" sz="1600" dirty="0" err="1">
              <a:latin typeface="+mn-lt"/>
            </a:rPr>
            <a:t>Maha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Esa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berdasarkan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keyakinan</a:t>
          </a:r>
          <a:r>
            <a:rPr lang="en-US" altLang="en-US" sz="1600" dirty="0">
              <a:latin typeface="+mn-lt"/>
            </a:rPr>
            <a:t> yang </a:t>
          </a:r>
          <a:r>
            <a:rPr lang="en-US" altLang="en-US" sz="1600" dirty="0" err="1">
              <a:latin typeface="+mn-lt"/>
            </a:rPr>
            <a:t>diwujudkan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dengan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prilaku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ketaqwaan</a:t>
          </a:r>
          <a:r>
            <a:rPr lang="en-US" altLang="en-US" sz="1600" dirty="0">
              <a:latin typeface="+mn-lt"/>
            </a:rPr>
            <a:t>  </a:t>
          </a:r>
          <a:r>
            <a:rPr lang="en-US" altLang="en-US" sz="1600" dirty="0" err="1">
              <a:latin typeface="+mn-lt"/>
            </a:rPr>
            <a:t>terhadap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Tuhan</a:t>
          </a:r>
          <a:r>
            <a:rPr lang="en-US" altLang="en-US" sz="1600" dirty="0">
              <a:latin typeface="+mn-lt"/>
            </a:rPr>
            <a:t> Yang </a:t>
          </a:r>
          <a:r>
            <a:rPr lang="en-US" altLang="en-US" sz="1600" dirty="0" err="1">
              <a:latin typeface="+mn-lt"/>
            </a:rPr>
            <a:t>Maha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Esa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serta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pengamalan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budi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luhur</a:t>
          </a:r>
          <a:r>
            <a:rPr lang="en-US" altLang="en-US" sz="1600" dirty="0">
              <a:latin typeface="+mn-lt"/>
            </a:rPr>
            <a:t> yang </a:t>
          </a:r>
          <a:r>
            <a:rPr lang="en-US" altLang="en-US" sz="1600" dirty="0" err="1">
              <a:latin typeface="+mn-lt"/>
            </a:rPr>
            <a:t>ajarannya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bersumber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dari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kearifan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lokal</a:t>
          </a:r>
          <a:r>
            <a:rPr lang="en-US" altLang="en-US" sz="1600" dirty="0">
              <a:latin typeface="+mn-lt"/>
            </a:rPr>
            <a:t> </a:t>
          </a:r>
          <a:r>
            <a:rPr lang="en-US" altLang="en-US" sz="1600" dirty="0" err="1">
              <a:latin typeface="+mn-lt"/>
            </a:rPr>
            <a:t>bangsa</a:t>
          </a:r>
          <a:r>
            <a:rPr lang="en-US" altLang="en-US" sz="1600" dirty="0">
              <a:latin typeface="+mn-lt"/>
            </a:rPr>
            <a:t> Indonesia</a:t>
          </a:r>
          <a:endParaRPr lang="en-ID" sz="1600" dirty="0"/>
        </a:p>
      </dgm:t>
    </dgm:pt>
    <dgm:pt modelId="{7834DECE-A8F7-4E93-AD9A-4FCEA0FF6F70}" type="parTrans" cxnId="{A96F0249-3134-4931-B794-9DCBB939F4B6}">
      <dgm:prSet/>
      <dgm:spPr/>
      <dgm:t>
        <a:bodyPr/>
        <a:lstStyle/>
        <a:p>
          <a:endParaRPr lang="en-ID"/>
        </a:p>
      </dgm:t>
    </dgm:pt>
    <dgm:pt modelId="{2B744655-1BB4-4698-B26A-798677DE8AAE}" type="sibTrans" cxnId="{A96F0249-3134-4931-B794-9DCBB939F4B6}">
      <dgm:prSet/>
      <dgm:spPr/>
      <dgm:t>
        <a:bodyPr/>
        <a:lstStyle/>
        <a:p>
          <a:endParaRPr lang="en-ID"/>
        </a:p>
      </dgm:t>
    </dgm:pt>
    <dgm:pt modelId="{36565F6E-FC68-497D-878F-1ED6B7B1D746}">
      <dgm:prSet phldrT="[Text]" custT="1"/>
      <dgm:spPr/>
      <dgm:t>
        <a:bodyPr/>
        <a:lstStyle/>
        <a:p>
          <a:r>
            <a:rPr lang="en-US" sz="2000" b="1" dirty="0" err="1"/>
            <a:t>Penghayat</a:t>
          </a:r>
          <a:r>
            <a:rPr lang="en-US" sz="2000" b="1" dirty="0"/>
            <a:t> </a:t>
          </a:r>
          <a:r>
            <a:rPr lang="en-US" sz="2000" b="1" dirty="0" err="1"/>
            <a:t>Kepercayaan</a:t>
          </a:r>
          <a:r>
            <a:rPr lang="en-US" sz="2000" dirty="0"/>
            <a:t> </a:t>
          </a:r>
          <a:r>
            <a:rPr lang="en-US" sz="2000" b="1" dirty="0" err="1"/>
            <a:t>terhadap</a:t>
          </a:r>
          <a:r>
            <a:rPr lang="en-US" sz="2000" b="1" dirty="0"/>
            <a:t> </a:t>
          </a:r>
          <a:r>
            <a:rPr lang="en-US" sz="2000" b="1" dirty="0" err="1"/>
            <a:t>Tuhan</a:t>
          </a:r>
          <a:r>
            <a:rPr lang="en-US" sz="2000" b="1" dirty="0"/>
            <a:t> YME</a:t>
          </a:r>
          <a:r>
            <a:rPr lang="en-US" sz="2000" dirty="0"/>
            <a:t> </a:t>
          </a:r>
          <a:r>
            <a:rPr lang="en-US" sz="2000" dirty="0" err="1"/>
            <a:t>adalah</a:t>
          </a:r>
          <a:r>
            <a:rPr lang="en-US" sz="2000" dirty="0"/>
            <a:t> </a:t>
          </a:r>
          <a:r>
            <a:rPr lang="en-US" sz="2000" dirty="0" err="1"/>
            <a:t>setiap</a:t>
          </a:r>
          <a:r>
            <a:rPr lang="en-US" sz="2000" dirty="0"/>
            <a:t> orang yang </a:t>
          </a:r>
          <a:r>
            <a:rPr lang="en-US" sz="2000" dirty="0" err="1"/>
            <a:t>mengakui</a:t>
          </a:r>
          <a:r>
            <a:rPr lang="en-US" sz="2000" dirty="0"/>
            <a:t> dan </a:t>
          </a:r>
          <a:r>
            <a:rPr lang="en-US" sz="2000" dirty="0" err="1"/>
            <a:t>meyakini</a:t>
          </a:r>
          <a:r>
            <a:rPr lang="en-US" sz="2000" dirty="0"/>
            <a:t> </a:t>
          </a:r>
          <a:r>
            <a:rPr lang="en-US" sz="2000" dirty="0" err="1"/>
            <a:t>nilai-nilai</a:t>
          </a:r>
          <a:r>
            <a:rPr lang="en-US" sz="2000" dirty="0"/>
            <a:t> </a:t>
          </a:r>
          <a:r>
            <a:rPr lang="en-US" sz="2000" dirty="0" err="1"/>
            <a:t>penghayatan</a:t>
          </a:r>
          <a:r>
            <a:rPr lang="en-US" sz="2000" dirty="0"/>
            <a:t> </a:t>
          </a:r>
          <a:r>
            <a:rPr lang="en-US" sz="2000" dirty="0" err="1"/>
            <a:t>kepercayaan</a:t>
          </a:r>
          <a:r>
            <a:rPr lang="en-US" sz="2000" dirty="0"/>
            <a:t> </a:t>
          </a:r>
          <a:r>
            <a:rPr lang="en-US" sz="2000" dirty="0" err="1"/>
            <a:t>terhadap</a:t>
          </a:r>
          <a:r>
            <a:rPr lang="en-US" sz="2000" dirty="0"/>
            <a:t> </a:t>
          </a:r>
          <a:r>
            <a:rPr lang="en-US" sz="2000" dirty="0" err="1"/>
            <a:t>Tuhan</a:t>
          </a:r>
          <a:r>
            <a:rPr lang="en-US" sz="2000" dirty="0"/>
            <a:t> YME</a:t>
          </a:r>
          <a:endParaRPr lang="en-ID" sz="2000" dirty="0"/>
        </a:p>
      </dgm:t>
    </dgm:pt>
    <dgm:pt modelId="{4B4D479F-C567-49CC-AB86-B308C089D5A3}" type="parTrans" cxnId="{A843F50A-25D2-4E43-BBA6-5BF4F4839992}">
      <dgm:prSet/>
      <dgm:spPr/>
      <dgm:t>
        <a:bodyPr/>
        <a:lstStyle/>
        <a:p>
          <a:endParaRPr lang="en-ID"/>
        </a:p>
      </dgm:t>
    </dgm:pt>
    <dgm:pt modelId="{B8362382-B354-47F0-AE92-C1B737F87F60}" type="sibTrans" cxnId="{A843F50A-25D2-4E43-BBA6-5BF4F4839992}">
      <dgm:prSet/>
      <dgm:spPr/>
      <dgm:t>
        <a:bodyPr/>
        <a:lstStyle/>
        <a:p>
          <a:endParaRPr lang="en-ID"/>
        </a:p>
      </dgm:t>
    </dgm:pt>
    <dgm:pt modelId="{6F63CE04-3E40-497E-AF5A-5819D35F125D}">
      <dgm:prSet phldrT="[Text]" custT="1"/>
      <dgm:spPr/>
      <dgm:t>
        <a:bodyPr/>
        <a:lstStyle/>
        <a:p>
          <a:r>
            <a:rPr lang="en-US" sz="1600" b="1" dirty="0"/>
            <a:t>Masyarakat </a:t>
          </a:r>
          <a:r>
            <a:rPr lang="en-US" sz="1600" b="1" dirty="0" err="1"/>
            <a:t>Adat</a:t>
          </a:r>
          <a:r>
            <a:rPr lang="en-US" sz="1600" b="1" dirty="0"/>
            <a:t> </a:t>
          </a:r>
          <a:r>
            <a:rPr lang="en-US" sz="1600" b="0" dirty="0" err="1"/>
            <a:t>adalah</a:t>
          </a:r>
          <a:r>
            <a:rPr lang="en-US" sz="1600" b="0" dirty="0"/>
            <a:t> </a:t>
          </a:r>
          <a:r>
            <a:rPr lang="nb-NO" sz="1600" b="0" dirty="0"/>
            <a:t>Komunitas-komunitas yang hidup berdasarkan asal-usul leluhur secara turun-temurun di atas suatu wilayah adat, yang memiliki kedaulatan atas tanah dan kekayaan alam, kehidupan sosial budaya yang diatur oleh hukum adat dan lembaga adat yang mengelolah keberlangsungan kehidupan masyarakatnya</a:t>
          </a:r>
          <a:endParaRPr lang="en-ID" sz="1600" dirty="0"/>
        </a:p>
      </dgm:t>
    </dgm:pt>
    <dgm:pt modelId="{781B7E75-40E9-42B9-BD49-D0EC8A8BCD46}" type="parTrans" cxnId="{7EC5A482-3592-4B08-8729-C3E84DFABEB9}">
      <dgm:prSet/>
      <dgm:spPr/>
      <dgm:t>
        <a:bodyPr/>
        <a:lstStyle/>
        <a:p>
          <a:endParaRPr lang="en-ID"/>
        </a:p>
      </dgm:t>
    </dgm:pt>
    <dgm:pt modelId="{219A9110-1DC8-4297-AF3E-A00883F96E50}" type="sibTrans" cxnId="{7EC5A482-3592-4B08-8729-C3E84DFABEB9}">
      <dgm:prSet/>
      <dgm:spPr/>
      <dgm:t>
        <a:bodyPr/>
        <a:lstStyle/>
        <a:p>
          <a:endParaRPr lang="en-ID"/>
        </a:p>
      </dgm:t>
    </dgm:pt>
    <dgm:pt modelId="{869EE5A1-0135-48B4-97F7-E7F67434CE4A}" type="pres">
      <dgm:prSet presAssocID="{74F5C6B3-6ACD-43B6-8BAA-6E25FB2B9EB0}" presName="Name0" presStyleCnt="0">
        <dgm:presLayoutVars>
          <dgm:dir/>
          <dgm:resizeHandles val="exact"/>
        </dgm:presLayoutVars>
      </dgm:prSet>
      <dgm:spPr/>
    </dgm:pt>
    <dgm:pt modelId="{37FFC7CE-AE44-4CC7-9B90-760C152E1191}" type="pres">
      <dgm:prSet presAssocID="{5913B513-4B24-4FDE-A0E9-6F4DE44293E9}" presName="composite" presStyleCnt="0"/>
      <dgm:spPr/>
    </dgm:pt>
    <dgm:pt modelId="{BF95E4FF-5639-4587-9B61-758D695795AB}" type="pres">
      <dgm:prSet presAssocID="{5913B513-4B24-4FDE-A0E9-6F4DE44293E9}" presName="bgChev" presStyleLbl="node1" presStyleIdx="0" presStyleCnt="3" custLinFactNeighborX="-40" custLinFactNeighborY="18857"/>
      <dgm:spPr/>
    </dgm:pt>
    <dgm:pt modelId="{25D78323-CF75-48A8-A31A-06D90E59DE8D}" type="pres">
      <dgm:prSet presAssocID="{5913B513-4B24-4FDE-A0E9-6F4DE44293E9}" presName="txNode" presStyleLbl="fgAcc1" presStyleIdx="0" presStyleCnt="3" custScaleY="211828" custLinFactNeighborX="-47" custLinFactNeighborY="30803">
        <dgm:presLayoutVars>
          <dgm:bulletEnabled val="1"/>
        </dgm:presLayoutVars>
      </dgm:prSet>
      <dgm:spPr/>
    </dgm:pt>
    <dgm:pt modelId="{84434FAD-2659-4F01-AA0F-029AB0C2334E}" type="pres">
      <dgm:prSet presAssocID="{2B744655-1BB4-4698-B26A-798677DE8AAE}" presName="compositeSpace" presStyleCnt="0"/>
      <dgm:spPr/>
    </dgm:pt>
    <dgm:pt modelId="{E5986FFA-DAC6-40AA-A0C3-B1BEA297E5C0}" type="pres">
      <dgm:prSet presAssocID="{36565F6E-FC68-497D-878F-1ED6B7B1D746}" presName="composite" presStyleCnt="0"/>
      <dgm:spPr/>
    </dgm:pt>
    <dgm:pt modelId="{7F512E83-0D03-45DB-AD0D-64B48164C144}" type="pres">
      <dgm:prSet presAssocID="{36565F6E-FC68-497D-878F-1ED6B7B1D746}" presName="bgChev" presStyleLbl="node1" presStyleIdx="1" presStyleCnt="3" custLinFactNeighborX="-1942" custLinFactNeighborY="19183"/>
      <dgm:spPr/>
    </dgm:pt>
    <dgm:pt modelId="{A552CBBA-BD13-4B83-885F-D7F98AD14D90}" type="pres">
      <dgm:prSet presAssocID="{36565F6E-FC68-497D-878F-1ED6B7B1D746}" presName="txNode" presStyleLbl="fgAcc1" presStyleIdx="1" presStyleCnt="3" custScaleY="207310" custLinFactNeighborX="-47" custLinFactNeighborY="33062">
        <dgm:presLayoutVars>
          <dgm:bulletEnabled val="1"/>
        </dgm:presLayoutVars>
      </dgm:prSet>
      <dgm:spPr/>
    </dgm:pt>
    <dgm:pt modelId="{778D45DA-5C5C-4D79-BCB4-FA953C261C96}" type="pres">
      <dgm:prSet presAssocID="{B8362382-B354-47F0-AE92-C1B737F87F60}" presName="compositeSpace" presStyleCnt="0"/>
      <dgm:spPr/>
    </dgm:pt>
    <dgm:pt modelId="{CC8F3BC1-91C0-4254-8440-4FEA9B329C97}" type="pres">
      <dgm:prSet presAssocID="{6F63CE04-3E40-497E-AF5A-5819D35F125D}" presName="composite" presStyleCnt="0"/>
      <dgm:spPr/>
    </dgm:pt>
    <dgm:pt modelId="{337CC673-7E2D-4199-BCED-5CD99510445E}" type="pres">
      <dgm:prSet presAssocID="{6F63CE04-3E40-497E-AF5A-5819D35F125D}" presName="bgChev" presStyleLbl="node1" presStyleIdx="2" presStyleCnt="3" custLinFactNeighborX="-1188" custLinFactNeighborY="21082"/>
      <dgm:spPr/>
    </dgm:pt>
    <dgm:pt modelId="{877FA0C4-19DA-49B5-95F1-0B76194896F2}" type="pres">
      <dgm:prSet presAssocID="{6F63CE04-3E40-497E-AF5A-5819D35F125D}" presName="txNode" presStyleLbl="fgAcc1" presStyleIdx="2" presStyleCnt="3" custScaleY="222553" custLinFactNeighborX="-1682" custLinFactNeighborY="25441">
        <dgm:presLayoutVars>
          <dgm:bulletEnabled val="1"/>
        </dgm:presLayoutVars>
      </dgm:prSet>
      <dgm:spPr/>
    </dgm:pt>
  </dgm:ptLst>
  <dgm:cxnLst>
    <dgm:cxn modelId="{A843F50A-25D2-4E43-BBA6-5BF4F4839992}" srcId="{74F5C6B3-6ACD-43B6-8BAA-6E25FB2B9EB0}" destId="{36565F6E-FC68-497D-878F-1ED6B7B1D746}" srcOrd="1" destOrd="0" parTransId="{4B4D479F-C567-49CC-AB86-B308C089D5A3}" sibTransId="{B8362382-B354-47F0-AE92-C1B737F87F60}"/>
    <dgm:cxn modelId="{43914F2D-6FEC-4448-A54A-1163582544DF}" type="presOf" srcId="{6F63CE04-3E40-497E-AF5A-5819D35F125D}" destId="{877FA0C4-19DA-49B5-95F1-0B76194896F2}" srcOrd="0" destOrd="0" presId="urn:microsoft.com/office/officeart/2005/8/layout/chevronAccent+Icon"/>
    <dgm:cxn modelId="{A96F0249-3134-4931-B794-9DCBB939F4B6}" srcId="{74F5C6B3-6ACD-43B6-8BAA-6E25FB2B9EB0}" destId="{5913B513-4B24-4FDE-A0E9-6F4DE44293E9}" srcOrd="0" destOrd="0" parTransId="{7834DECE-A8F7-4E93-AD9A-4FCEA0FF6F70}" sibTransId="{2B744655-1BB4-4698-B26A-798677DE8AAE}"/>
    <dgm:cxn modelId="{A68A2C52-3158-47CB-AC82-007453E11CB5}" type="presOf" srcId="{5913B513-4B24-4FDE-A0E9-6F4DE44293E9}" destId="{25D78323-CF75-48A8-A31A-06D90E59DE8D}" srcOrd="0" destOrd="0" presId="urn:microsoft.com/office/officeart/2005/8/layout/chevronAccent+Icon"/>
    <dgm:cxn modelId="{7EC5A482-3592-4B08-8729-C3E84DFABEB9}" srcId="{74F5C6B3-6ACD-43B6-8BAA-6E25FB2B9EB0}" destId="{6F63CE04-3E40-497E-AF5A-5819D35F125D}" srcOrd="2" destOrd="0" parTransId="{781B7E75-40E9-42B9-BD49-D0EC8A8BCD46}" sibTransId="{219A9110-1DC8-4297-AF3E-A00883F96E50}"/>
    <dgm:cxn modelId="{B70B08F3-2389-4034-B9F6-A5AD00AD67FD}" type="presOf" srcId="{74F5C6B3-6ACD-43B6-8BAA-6E25FB2B9EB0}" destId="{869EE5A1-0135-48B4-97F7-E7F67434CE4A}" srcOrd="0" destOrd="0" presId="urn:microsoft.com/office/officeart/2005/8/layout/chevronAccent+Icon"/>
    <dgm:cxn modelId="{D2EA9CFB-3D74-4E58-803D-D88107CBA157}" type="presOf" srcId="{36565F6E-FC68-497D-878F-1ED6B7B1D746}" destId="{A552CBBA-BD13-4B83-885F-D7F98AD14D90}" srcOrd="0" destOrd="0" presId="urn:microsoft.com/office/officeart/2005/8/layout/chevronAccent+Icon"/>
    <dgm:cxn modelId="{B048CCE1-5197-4916-8010-C6D79A762C65}" type="presParOf" srcId="{869EE5A1-0135-48B4-97F7-E7F67434CE4A}" destId="{37FFC7CE-AE44-4CC7-9B90-760C152E1191}" srcOrd="0" destOrd="0" presId="urn:microsoft.com/office/officeart/2005/8/layout/chevronAccent+Icon"/>
    <dgm:cxn modelId="{5D8562AA-8F55-45AF-9E80-F49C330B733C}" type="presParOf" srcId="{37FFC7CE-AE44-4CC7-9B90-760C152E1191}" destId="{BF95E4FF-5639-4587-9B61-758D695795AB}" srcOrd="0" destOrd="0" presId="urn:microsoft.com/office/officeart/2005/8/layout/chevronAccent+Icon"/>
    <dgm:cxn modelId="{ED59BCE0-4098-46E6-A954-AA97F8A550AA}" type="presParOf" srcId="{37FFC7CE-AE44-4CC7-9B90-760C152E1191}" destId="{25D78323-CF75-48A8-A31A-06D90E59DE8D}" srcOrd="1" destOrd="0" presId="urn:microsoft.com/office/officeart/2005/8/layout/chevronAccent+Icon"/>
    <dgm:cxn modelId="{B0C51F69-0293-4F87-9469-1E0E3A3B56B2}" type="presParOf" srcId="{869EE5A1-0135-48B4-97F7-E7F67434CE4A}" destId="{84434FAD-2659-4F01-AA0F-029AB0C2334E}" srcOrd="1" destOrd="0" presId="urn:microsoft.com/office/officeart/2005/8/layout/chevronAccent+Icon"/>
    <dgm:cxn modelId="{A50C3E60-9452-4842-93C3-D3DEAEEF2D9D}" type="presParOf" srcId="{869EE5A1-0135-48B4-97F7-E7F67434CE4A}" destId="{E5986FFA-DAC6-40AA-A0C3-B1BEA297E5C0}" srcOrd="2" destOrd="0" presId="urn:microsoft.com/office/officeart/2005/8/layout/chevronAccent+Icon"/>
    <dgm:cxn modelId="{B2749151-57CC-4509-BFA8-A9A464D4B565}" type="presParOf" srcId="{E5986FFA-DAC6-40AA-A0C3-B1BEA297E5C0}" destId="{7F512E83-0D03-45DB-AD0D-64B48164C144}" srcOrd="0" destOrd="0" presId="urn:microsoft.com/office/officeart/2005/8/layout/chevronAccent+Icon"/>
    <dgm:cxn modelId="{6BC89FA2-0B7E-4EDE-A9BC-A223FA11E0F0}" type="presParOf" srcId="{E5986FFA-DAC6-40AA-A0C3-B1BEA297E5C0}" destId="{A552CBBA-BD13-4B83-885F-D7F98AD14D90}" srcOrd="1" destOrd="0" presId="urn:microsoft.com/office/officeart/2005/8/layout/chevronAccent+Icon"/>
    <dgm:cxn modelId="{E0BF753F-BD3C-4BD6-9076-9F42DE685E47}" type="presParOf" srcId="{869EE5A1-0135-48B4-97F7-E7F67434CE4A}" destId="{778D45DA-5C5C-4D79-BCB4-FA953C261C96}" srcOrd="3" destOrd="0" presId="urn:microsoft.com/office/officeart/2005/8/layout/chevronAccent+Icon"/>
    <dgm:cxn modelId="{7A85D176-38A4-4AF1-A06C-B4241330A62E}" type="presParOf" srcId="{869EE5A1-0135-48B4-97F7-E7F67434CE4A}" destId="{CC8F3BC1-91C0-4254-8440-4FEA9B329C97}" srcOrd="4" destOrd="0" presId="urn:microsoft.com/office/officeart/2005/8/layout/chevronAccent+Icon"/>
    <dgm:cxn modelId="{A3EDD891-9F81-4A36-AF99-A2A7AE03E6C3}" type="presParOf" srcId="{CC8F3BC1-91C0-4254-8440-4FEA9B329C97}" destId="{337CC673-7E2D-4199-BCED-5CD99510445E}" srcOrd="0" destOrd="0" presId="urn:microsoft.com/office/officeart/2005/8/layout/chevronAccent+Icon"/>
    <dgm:cxn modelId="{C6C61665-9297-4342-97D5-ED054704D514}" type="presParOf" srcId="{CC8F3BC1-91C0-4254-8440-4FEA9B329C97}" destId="{877FA0C4-19DA-49B5-95F1-0B76194896F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719477-FF09-4C1F-9A47-46D91C4A7F77}" type="doc">
      <dgm:prSet loTypeId="urn:microsoft.com/office/officeart/2005/8/layout/radial3" loCatId="cycle" qsTypeId="urn:microsoft.com/office/officeart/2005/8/quickstyle/simple1#6" qsCatId="simple" csTypeId="urn:microsoft.com/office/officeart/2005/8/colors/colorful1#3" csCatId="colorful" phldr="1"/>
      <dgm:spPr/>
      <dgm:t>
        <a:bodyPr/>
        <a:lstStyle/>
        <a:p>
          <a:endParaRPr lang="en-ID"/>
        </a:p>
      </dgm:t>
    </dgm:pt>
    <dgm:pt modelId="{B2612E9F-9233-4654-B772-0C1F8503FD2E}">
      <dgm:prSet phldrT="[Text]" custT="1"/>
      <dgm:spPr/>
      <dgm:t>
        <a:bodyPr/>
        <a:lstStyle/>
        <a:p>
          <a:r>
            <a:rPr lang="en-US" sz="1600" dirty="0">
              <a:latin typeface="Candara" panose="020E0502030303020204" pitchFamily="34" charset="0"/>
            </a:rPr>
            <a:t>PERMASALAHAN  PENGHAYAT KEPERCAYAAN DAN MASYARAKAT ADAT</a:t>
          </a:r>
          <a:endParaRPr lang="en-ID" sz="1600" dirty="0">
            <a:latin typeface="Candara" panose="020E0502030303020204" pitchFamily="34" charset="0"/>
          </a:endParaRPr>
        </a:p>
      </dgm:t>
    </dgm:pt>
    <dgm:pt modelId="{BF61A632-9569-487F-AD0C-F208162E60B3}" type="parTrans" cxnId="{AB94B0A7-B3F2-4974-89E1-B051C2DF659F}">
      <dgm:prSet/>
      <dgm:spPr/>
      <dgm:t>
        <a:bodyPr/>
        <a:lstStyle/>
        <a:p>
          <a:endParaRPr lang="en-ID"/>
        </a:p>
      </dgm:t>
    </dgm:pt>
    <dgm:pt modelId="{33F74D00-4C2F-415C-BE28-3C6A8AEA0990}" type="sibTrans" cxnId="{AB94B0A7-B3F2-4974-89E1-B051C2DF659F}">
      <dgm:prSet/>
      <dgm:spPr/>
      <dgm:t>
        <a:bodyPr/>
        <a:lstStyle/>
        <a:p>
          <a:endParaRPr lang="en-ID"/>
        </a:p>
      </dgm:t>
    </dgm:pt>
    <dgm:pt modelId="{700ABB7D-111B-4B27-B5F4-87A6EC56FD0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Pelayanan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hak-hak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sipil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belum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optimal</a:t>
          </a:r>
          <a:endParaRPr lang="en-ID" sz="1100" dirty="0"/>
        </a:p>
      </dgm:t>
    </dgm:pt>
    <dgm:pt modelId="{B6715C55-6047-4198-BA04-EB0EB72D16ED}" type="parTrans" cxnId="{6CE1EF95-4EEF-4BEA-A5E8-E56734B3AFD9}">
      <dgm:prSet/>
      <dgm:spPr/>
      <dgm:t>
        <a:bodyPr/>
        <a:lstStyle/>
        <a:p>
          <a:endParaRPr lang="en-ID"/>
        </a:p>
      </dgm:t>
    </dgm:pt>
    <dgm:pt modelId="{22942FC9-A8D1-43BC-A266-58E5773EB601}" type="sibTrans" cxnId="{6CE1EF95-4EEF-4BEA-A5E8-E56734B3AFD9}">
      <dgm:prSet/>
      <dgm:spPr/>
      <dgm:t>
        <a:bodyPr/>
        <a:lstStyle/>
        <a:p>
          <a:endParaRPr lang="en-ID"/>
        </a:p>
      </dgm:t>
    </dgm:pt>
    <dgm:pt modelId="{B09CD689-56D6-4C4E-AB2D-7F3F5732906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Diskriminasi</a:t>
          </a:r>
          <a:endParaRPr lang="en-ID" sz="1100" dirty="0"/>
        </a:p>
      </dgm:t>
    </dgm:pt>
    <dgm:pt modelId="{04BE1BB4-B567-4173-84AD-17FAF660A29E}" type="parTrans" cxnId="{58C16B6A-F323-4446-9480-178AF22DB10F}">
      <dgm:prSet/>
      <dgm:spPr/>
      <dgm:t>
        <a:bodyPr/>
        <a:lstStyle/>
        <a:p>
          <a:endParaRPr lang="en-ID"/>
        </a:p>
      </dgm:t>
    </dgm:pt>
    <dgm:pt modelId="{7ADC3ABA-5A22-49B2-832C-7349F70C23D6}" type="sibTrans" cxnId="{58C16B6A-F323-4446-9480-178AF22DB10F}">
      <dgm:prSet/>
      <dgm:spPr/>
      <dgm:t>
        <a:bodyPr/>
        <a:lstStyle/>
        <a:p>
          <a:endParaRPr lang="en-ID"/>
        </a:p>
      </dgm:t>
    </dgm:pt>
    <dgm:pt modelId="{6EE9B054-8914-4CB2-A634-FF082D1FD5D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Kebebasan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untuk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melaksanakan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ritual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atau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upacara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adat</a:t>
          </a:r>
          <a:endParaRPr lang="en-ID" sz="1100" dirty="0"/>
        </a:p>
      </dgm:t>
    </dgm:pt>
    <dgm:pt modelId="{5981CEEB-6113-4FD6-A7CB-EDB60E00C841}" type="parTrans" cxnId="{B6BD75AF-595D-4F54-840C-CE0DA3476E9D}">
      <dgm:prSet/>
      <dgm:spPr/>
      <dgm:t>
        <a:bodyPr/>
        <a:lstStyle/>
        <a:p>
          <a:endParaRPr lang="en-ID"/>
        </a:p>
      </dgm:t>
    </dgm:pt>
    <dgm:pt modelId="{76112D2B-71C7-458F-8848-1AFF68DDA34D}" type="sibTrans" cxnId="{B6BD75AF-595D-4F54-840C-CE0DA3476E9D}">
      <dgm:prSet/>
      <dgm:spPr/>
      <dgm:t>
        <a:bodyPr/>
        <a:lstStyle/>
        <a:p>
          <a:endParaRPr lang="en-ID"/>
        </a:p>
      </dgm:t>
    </dgm:pt>
    <dgm:pt modelId="{FF9105BB-D525-4547-8142-43213F315678}">
      <dgm:prSet phldrT="[Text]" custT="1"/>
      <dgm:spPr/>
      <dgm:t>
        <a:bodyPr/>
        <a:lstStyle/>
        <a:p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Pelayanan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pencatatan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perkawinan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dan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kependudukan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endParaRPr lang="en-ID" sz="1100" dirty="0"/>
        </a:p>
      </dgm:t>
    </dgm:pt>
    <dgm:pt modelId="{B5FB7ED6-E5C0-441E-86B3-F739AC72263F}" type="parTrans" cxnId="{05F47538-F372-4447-9793-111E7F0733C6}">
      <dgm:prSet/>
      <dgm:spPr/>
      <dgm:t>
        <a:bodyPr/>
        <a:lstStyle/>
        <a:p>
          <a:endParaRPr lang="en-ID"/>
        </a:p>
      </dgm:t>
    </dgm:pt>
    <dgm:pt modelId="{895C84F3-10A7-46ED-8153-D7A246AA98B7}" type="sibTrans" cxnId="{05F47538-F372-4447-9793-111E7F0733C6}">
      <dgm:prSet/>
      <dgm:spPr/>
      <dgm:t>
        <a:bodyPr/>
        <a:lstStyle/>
        <a:p>
          <a:endParaRPr lang="en-ID"/>
        </a:p>
      </dgm:t>
    </dgm:pt>
    <dgm:pt modelId="{E49BBAB5-7D9A-4169-BD45-FD069AB7798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Pendirian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sasana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sarasehan</a:t>
          </a:r>
          <a:endParaRPr lang="en-ID" sz="1100" dirty="0"/>
        </a:p>
      </dgm:t>
    </dgm:pt>
    <dgm:pt modelId="{43594E1F-0922-4D6E-B4C1-B39A04DA5A92}" type="parTrans" cxnId="{95164502-392D-4B3F-A085-1C61C8997DFC}">
      <dgm:prSet/>
      <dgm:spPr/>
      <dgm:t>
        <a:bodyPr/>
        <a:lstStyle/>
        <a:p>
          <a:endParaRPr lang="en-ID"/>
        </a:p>
      </dgm:t>
    </dgm:pt>
    <dgm:pt modelId="{B62C0AED-40A3-490E-A0AD-11AEB08F241B}" type="sibTrans" cxnId="{95164502-392D-4B3F-A085-1C61C8997DFC}">
      <dgm:prSet/>
      <dgm:spPr/>
      <dgm:t>
        <a:bodyPr/>
        <a:lstStyle/>
        <a:p>
          <a:endParaRPr lang="en-ID"/>
        </a:p>
      </dgm:t>
    </dgm:pt>
    <dgm:pt modelId="{FDE7F78F-D447-46A6-B6DC-D2741C93A5E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Proses </a:t>
          </a: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pemakaman</a:t>
          </a:r>
          <a:r>
            <a:rPr lang="en-US" sz="1100" b="1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endParaRPr lang="en-ID" sz="1100" dirty="0"/>
        </a:p>
      </dgm:t>
    </dgm:pt>
    <dgm:pt modelId="{670F4A79-244F-433C-A728-96E5CD55E6AB}" type="parTrans" cxnId="{8D5C4DBB-AD9F-47C2-9747-81E31B451DD5}">
      <dgm:prSet/>
      <dgm:spPr/>
      <dgm:t>
        <a:bodyPr/>
        <a:lstStyle/>
        <a:p>
          <a:endParaRPr lang="en-ID"/>
        </a:p>
      </dgm:t>
    </dgm:pt>
    <dgm:pt modelId="{46991D98-D723-4477-B1F7-2323613ED4A2}" type="sibTrans" cxnId="{8D5C4DBB-AD9F-47C2-9747-81E31B451DD5}">
      <dgm:prSet/>
      <dgm:spPr/>
      <dgm:t>
        <a:bodyPr/>
        <a:lstStyle/>
        <a:p>
          <a:endParaRPr lang="en-ID"/>
        </a:p>
      </dgm:t>
    </dgm:pt>
    <dgm:pt modelId="{FFA8A5E7-69D1-47B0-95B9-C737B6E197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</a:rPr>
            <a:t>Layanan</a:t>
          </a:r>
          <a:r>
            <a:rPr lang="en-US" sz="1100" b="1" dirty="0">
              <a:latin typeface="Candara" panose="020E0502030303020204" pitchFamily="34" charset="0"/>
            </a:rPr>
            <a:t> Pendidikan</a:t>
          </a:r>
          <a:endParaRPr lang="en-ID" sz="1100" b="1" dirty="0">
            <a:latin typeface="Candara" panose="020E0502030303020204" pitchFamily="34" charset="0"/>
          </a:endParaRPr>
        </a:p>
      </dgm:t>
    </dgm:pt>
    <dgm:pt modelId="{DEA48B01-6996-4F57-975E-85DFDE5836A6}" type="parTrans" cxnId="{D1D01E4A-EE84-43CF-912C-ADFA61F75D53}">
      <dgm:prSet/>
      <dgm:spPr/>
      <dgm:t>
        <a:bodyPr/>
        <a:lstStyle/>
        <a:p>
          <a:endParaRPr lang="en-ID"/>
        </a:p>
      </dgm:t>
    </dgm:pt>
    <dgm:pt modelId="{5DD5A80A-906D-4AB5-8856-D50580B0F34A}" type="sibTrans" cxnId="{D1D01E4A-EE84-43CF-912C-ADFA61F75D53}">
      <dgm:prSet/>
      <dgm:spPr/>
      <dgm:t>
        <a:bodyPr/>
        <a:lstStyle/>
        <a:p>
          <a:endParaRPr lang="en-ID"/>
        </a:p>
      </dgm:t>
    </dgm:pt>
    <dgm:pt modelId="{E6F4F9C8-4747-4FA1-8243-6745AEBCF93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  <a:cs typeface="Aharoni" panose="02010803020104030203" pitchFamily="2" charset="-79"/>
            </a:rPr>
            <a:t>Persekusi</a:t>
          </a:r>
          <a:endParaRPr lang="en-ID" sz="1100" dirty="0"/>
        </a:p>
      </dgm:t>
    </dgm:pt>
    <dgm:pt modelId="{A622FBD8-C7A4-4865-AAAD-2AE9394AA2CF}" type="parTrans" cxnId="{D2A22BCA-A0E1-4877-BECE-58711D6B7570}">
      <dgm:prSet/>
      <dgm:spPr/>
      <dgm:t>
        <a:bodyPr/>
        <a:lstStyle/>
        <a:p>
          <a:endParaRPr lang="en-ID"/>
        </a:p>
      </dgm:t>
    </dgm:pt>
    <dgm:pt modelId="{D0EA5161-25E0-4C9C-92B7-5D825157546A}" type="sibTrans" cxnId="{D2A22BCA-A0E1-4877-BECE-58711D6B7570}">
      <dgm:prSet/>
      <dgm:spPr/>
      <dgm:t>
        <a:bodyPr/>
        <a:lstStyle/>
        <a:p>
          <a:endParaRPr lang="en-ID"/>
        </a:p>
      </dgm:t>
    </dgm:pt>
    <dgm:pt modelId="{5EAC5B08-1193-4C09-910A-526B35C349B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 err="1">
              <a:latin typeface="Candara" panose="020E0502030303020204" pitchFamily="34" charset="0"/>
            </a:rPr>
            <a:t>Hak</a:t>
          </a:r>
          <a:r>
            <a:rPr lang="en-US" sz="1100" b="1" dirty="0">
              <a:latin typeface="Candara" panose="020E0502030303020204" pitchFamily="34" charset="0"/>
            </a:rPr>
            <a:t> </a:t>
          </a:r>
          <a:r>
            <a:rPr lang="en-US" sz="1100" b="1" dirty="0" err="1">
              <a:latin typeface="Candara" panose="020E0502030303020204" pitchFamily="34" charset="0"/>
            </a:rPr>
            <a:t>ulayat</a:t>
          </a:r>
          <a:r>
            <a:rPr lang="en-US" sz="1100" b="1" dirty="0">
              <a:latin typeface="Candara" panose="020E0502030303020204" pitchFamily="34" charset="0"/>
            </a:rPr>
            <a:t> dan </a:t>
          </a:r>
          <a:r>
            <a:rPr lang="en-US" sz="1100" b="1" dirty="0" err="1">
              <a:latin typeface="Candara" panose="020E0502030303020204" pitchFamily="34" charset="0"/>
            </a:rPr>
            <a:t>pemanfaatan</a:t>
          </a:r>
          <a:r>
            <a:rPr lang="en-US" sz="1100" b="1" dirty="0">
              <a:latin typeface="Candara" panose="020E0502030303020204" pitchFamily="34" charset="0"/>
            </a:rPr>
            <a:t> SDA</a:t>
          </a:r>
          <a:endParaRPr lang="en-ID" sz="1100" b="1" dirty="0">
            <a:latin typeface="Candara" panose="020E0502030303020204" pitchFamily="34" charset="0"/>
          </a:endParaRPr>
        </a:p>
      </dgm:t>
    </dgm:pt>
    <dgm:pt modelId="{02BEBB68-BDE9-46F3-A091-5489A3482B19}" type="parTrans" cxnId="{8066CC8D-EB7E-4561-BE4D-F959DD4D6C1F}">
      <dgm:prSet/>
      <dgm:spPr/>
      <dgm:t>
        <a:bodyPr/>
        <a:lstStyle/>
        <a:p>
          <a:endParaRPr lang="en-ID"/>
        </a:p>
      </dgm:t>
    </dgm:pt>
    <dgm:pt modelId="{36D4522A-79E5-42AC-B4D7-B55F172AF92F}" type="sibTrans" cxnId="{8066CC8D-EB7E-4561-BE4D-F959DD4D6C1F}">
      <dgm:prSet/>
      <dgm:spPr/>
      <dgm:t>
        <a:bodyPr/>
        <a:lstStyle/>
        <a:p>
          <a:endParaRPr lang="en-ID"/>
        </a:p>
      </dgm:t>
    </dgm:pt>
    <dgm:pt modelId="{ABED2886-025E-43D3-BA2A-8A46A85C447D}" type="pres">
      <dgm:prSet presAssocID="{BC719477-FF09-4C1F-9A47-46D91C4A7F77}" presName="composite" presStyleCnt="0">
        <dgm:presLayoutVars>
          <dgm:chMax val="1"/>
          <dgm:dir/>
          <dgm:resizeHandles val="exact"/>
        </dgm:presLayoutVars>
      </dgm:prSet>
      <dgm:spPr/>
    </dgm:pt>
    <dgm:pt modelId="{9095568C-CD96-42A9-9EBE-293EE43C50DE}" type="pres">
      <dgm:prSet presAssocID="{BC719477-FF09-4C1F-9A47-46D91C4A7F77}" presName="radial" presStyleCnt="0">
        <dgm:presLayoutVars>
          <dgm:animLvl val="ctr"/>
        </dgm:presLayoutVars>
      </dgm:prSet>
      <dgm:spPr/>
    </dgm:pt>
    <dgm:pt modelId="{1D6CCD6C-86C6-4EA8-8A81-9E318E5DB433}" type="pres">
      <dgm:prSet presAssocID="{B2612E9F-9233-4654-B772-0C1F8503FD2E}" presName="centerShape" presStyleLbl="vennNode1" presStyleIdx="0" presStyleCnt="10"/>
      <dgm:spPr/>
    </dgm:pt>
    <dgm:pt modelId="{FBB5B21F-6384-4B76-829D-9F1EE1EE272C}" type="pres">
      <dgm:prSet presAssocID="{700ABB7D-111B-4B27-B5F4-87A6EC56FD05}" presName="node" presStyleLbl="vennNode1" presStyleIdx="1" presStyleCnt="10">
        <dgm:presLayoutVars>
          <dgm:bulletEnabled val="1"/>
        </dgm:presLayoutVars>
      </dgm:prSet>
      <dgm:spPr/>
    </dgm:pt>
    <dgm:pt modelId="{944B085E-8D74-4AC9-A02B-5AF8727C102C}" type="pres">
      <dgm:prSet presAssocID="{B09CD689-56D6-4C4E-AB2D-7F3F57329067}" presName="node" presStyleLbl="vennNode1" presStyleIdx="2" presStyleCnt="10">
        <dgm:presLayoutVars>
          <dgm:bulletEnabled val="1"/>
        </dgm:presLayoutVars>
      </dgm:prSet>
      <dgm:spPr/>
    </dgm:pt>
    <dgm:pt modelId="{7F25C7EE-9249-4222-80FB-1090FC5576C7}" type="pres">
      <dgm:prSet presAssocID="{6EE9B054-8914-4CB2-A634-FF082D1FD5D1}" presName="node" presStyleLbl="vennNode1" presStyleIdx="3" presStyleCnt="10">
        <dgm:presLayoutVars>
          <dgm:bulletEnabled val="1"/>
        </dgm:presLayoutVars>
      </dgm:prSet>
      <dgm:spPr/>
    </dgm:pt>
    <dgm:pt modelId="{9A5EB25F-5843-4BD6-B615-91B6F57DFC85}" type="pres">
      <dgm:prSet presAssocID="{FF9105BB-D525-4547-8142-43213F315678}" presName="node" presStyleLbl="vennNode1" presStyleIdx="4" presStyleCnt="10">
        <dgm:presLayoutVars>
          <dgm:bulletEnabled val="1"/>
        </dgm:presLayoutVars>
      </dgm:prSet>
      <dgm:spPr/>
    </dgm:pt>
    <dgm:pt modelId="{632CBECF-9D31-44A2-8060-94893457CC54}" type="pres">
      <dgm:prSet presAssocID="{E49BBAB5-7D9A-4169-BD45-FD069AB77985}" presName="node" presStyleLbl="vennNode1" presStyleIdx="5" presStyleCnt="10">
        <dgm:presLayoutVars>
          <dgm:bulletEnabled val="1"/>
        </dgm:presLayoutVars>
      </dgm:prSet>
      <dgm:spPr/>
    </dgm:pt>
    <dgm:pt modelId="{AEA52929-BB69-4CA1-A935-F888DFCA9A39}" type="pres">
      <dgm:prSet presAssocID="{FDE7F78F-D447-46A6-B6DC-D2741C93A5E1}" presName="node" presStyleLbl="vennNode1" presStyleIdx="6" presStyleCnt="10">
        <dgm:presLayoutVars>
          <dgm:bulletEnabled val="1"/>
        </dgm:presLayoutVars>
      </dgm:prSet>
      <dgm:spPr/>
    </dgm:pt>
    <dgm:pt modelId="{D747ACE9-B567-42A6-A894-8742008BE07E}" type="pres">
      <dgm:prSet presAssocID="{FFA8A5E7-69D1-47B0-95B9-C737B6E19713}" presName="node" presStyleLbl="vennNode1" presStyleIdx="7" presStyleCnt="10">
        <dgm:presLayoutVars>
          <dgm:bulletEnabled val="1"/>
        </dgm:presLayoutVars>
      </dgm:prSet>
      <dgm:spPr/>
    </dgm:pt>
    <dgm:pt modelId="{311EF3C1-81A5-4A0C-BBBB-A774B7CBF121}" type="pres">
      <dgm:prSet presAssocID="{E6F4F9C8-4747-4FA1-8243-6745AEBCF93A}" presName="node" presStyleLbl="vennNode1" presStyleIdx="8" presStyleCnt="10">
        <dgm:presLayoutVars>
          <dgm:bulletEnabled val="1"/>
        </dgm:presLayoutVars>
      </dgm:prSet>
      <dgm:spPr/>
    </dgm:pt>
    <dgm:pt modelId="{65BB152F-F91F-4680-84FB-746BF05C3AA6}" type="pres">
      <dgm:prSet presAssocID="{5EAC5B08-1193-4C09-910A-526B35C349B1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95164502-392D-4B3F-A085-1C61C8997DFC}" srcId="{B2612E9F-9233-4654-B772-0C1F8503FD2E}" destId="{E49BBAB5-7D9A-4169-BD45-FD069AB77985}" srcOrd="4" destOrd="0" parTransId="{43594E1F-0922-4D6E-B4C1-B39A04DA5A92}" sibTransId="{B62C0AED-40A3-490E-A0AD-11AEB08F241B}"/>
    <dgm:cxn modelId="{0D4A7019-1BA2-42DD-9CE1-4F6D30977E33}" type="presOf" srcId="{700ABB7D-111B-4B27-B5F4-87A6EC56FD05}" destId="{FBB5B21F-6384-4B76-829D-9F1EE1EE272C}" srcOrd="0" destOrd="0" presId="urn:microsoft.com/office/officeart/2005/8/layout/radial3"/>
    <dgm:cxn modelId="{F6CD741E-32E7-4906-950A-BBC84E836D54}" type="presOf" srcId="{B09CD689-56D6-4C4E-AB2D-7F3F57329067}" destId="{944B085E-8D74-4AC9-A02B-5AF8727C102C}" srcOrd="0" destOrd="0" presId="urn:microsoft.com/office/officeart/2005/8/layout/radial3"/>
    <dgm:cxn modelId="{232EA723-3D36-4277-A201-3E244FD4B074}" type="presOf" srcId="{BC719477-FF09-4C1F-9A47-46D91C4A7F77}" destId="{ABED2886-025E-43D3-BA2A-8A46A85C447D}" srcOrd="0" destOrd="0" presId="urn:microsoft.com/office/officeart/2005/8/layout/radial3"/>
    <dgm:cxn modelId="{49761628-3E9D-47DF-95A9-3BFA9FDC9D93}" type="presOf" srcId="{E6F4F9C8-4747-4FA1-8243-6745AEBCF93A}" destId="{311EF3C1-81A5-4A0C-BBBB-A774B7CBF121}" srcOrd="0" destOrd="0" presId="urn:microsoft.com/office/officeart/2005/8/layout/radial3"/>
    <dgm:cxn modelId="{05F47538-F372-4447-9793-111E7F0733C6}" srcId="{B2612E9F-9233-4654-B772-0C1F8503FD2E}" destId="{FF9105BB-D525-4547-8142-43213F315678}" srcOrd="3" destOrd="0" parTransId="{B5FB7ED6-E5C0-441E-86B3-F739AC72263F}" sibTransId="{895C84F3-10A7-46ED-8153-D7A246AA98B7}"/>
    <dgm:cxn modelId="{D1D01E4A-EE84-43CF-912C-ADFA61F75D53}" srcId="{B2612E9F-9233-4654-B772-0C1F8503FD2E}" destId="{FFA8A5E7-69D1-47B0-95B9-C737B6E19713}" srcOrd="6" destOrd="0" parTransId="{DEA48B01-6996-4F57-975E-85DFDE5836A6}" sibTransId="{5DD5A80A-906D-4AB5-8856-D50580B0F34A}"/>
    <dgm:cxn modelId="{58C16B6A-F323-4446-9480-178AF22DB10F}" srcId="{B2612E9F-9233-4654-B772-0C1F8503FD2E}" destId="{B09CD689-56D6-4C4E-AB2D-7F3F57329067}" srcOrd="1" destOrd="0" parTransId="{04BE1BB4-B567-4173-84AD-17FAF660A29E}" sibTransId="{7ADC3ABA-5A22-49B2-832C-7349F70C23D6}"/>
    <dgm:cxn modelId="{4CB32983-7C7C-47E4-968F-05639D221D83}" type="presOf" srcId="{6EE9B054-8914-4CB2-A634-FF082D1FD5D1}" destId="{7F25C7EE-9249-4222-80FB-1090FC5576C7}" srcOrd="0" destOrd="0" presId="urn:microsoft.com/office/officeart/2005/8/layout/radial3"/>
    <dgm:cxn modelId="{8066CC8D-EB7E-4561-BE4D-F959DD4D6C1F}" srcId="{B2612E9F-9233-4654-B772-0C1F8503FD2E}" destId="{5EAC5B08-1193-4C09-910A-526B35C349B1}" srcOrd="8" destOrd="0" parTransId="{02BEBB68-BDE9-46F3-A091-5489A3482B19}" sibTransId="{36D4522A-79E5-42AC-B4D7-B55F172AF92F}"/>
    <dgm:cxn modelId="{6CE1EF95-4EEF-4BEA-A5E8-E56734B3AFD9}" srcId="{B2612E9F-9233-4654-B772-0C1F8503FD2E}" destId="{700ABB7D-111B-4B27-B5F4-87A6EC56FD05}" srcOrd="0" destOrd="0" parTransId="{B6715C55-6047-4198-BA04-EB0EB72D16ED}" sibTransId="{22942FC9-A8D1-43BC-A266-58E5773EB601}"/>
    <dgm:cxn modelId="{3DF3069F-C8DB-4038-9E90-CF90232FDB7B}" type="presOf" srcId="{FFA8A5E7-69D1-47B0-95B9-C737B6E19713}" destId="{D747ACE9-B567-42A6-A894-8742008BE07E}" srcOrd="0" destOrd="0" presId="urn:microsoft.com/office/officeart/2005/8/layout/radial3"/>
    <dgm:cxn modelId="{AB94B0A7-B3F2-4974-89E1-B051C2DF659F}" srcId="{BC719477-FF09-4C1F-9A47-46D91C4A7F77}" destId="{B2612E9F-9233-4654-B772-0C1F8503FD2E}" srcOrd="0" destOrd="0" parTransId="{BF61A632-9569-487F-AD0C-F208162E60B3}" sibTransId="{33F74D00-4C2F-415C-BE28-3C6A8AEA0990}"/>
    <dgm:cxn modelId="{B6BD75AF-595D-4F54-840C-CE0DA3476E9D}" srcId="{B2612E9F-9233-4654-B772-0C1F8503FD2E}" destId="{6EE9B054-8914-4CB2-A634-FF082D1FD5D1}" srcOrd="2" destOrd="0" parTransId="{5981CEEB-6113-4FD6-A7CB-EDB60E00C841}" sibTransId="{76112D2B-71C7-458F-8848-1AFF68DDA34D}"/>
    <dgm:cxn modelId="{8FD7E9B3-FF5E-4791-AB92-5CE3F22A9AF3}" type="presOf" srcId="{FDE7F78F-D447-46A6-B6DC-D2741C93A5E1}" destId="{AEA52929-BB69-4CA1-A935-F888DFCA9A39}" srcOrd="0" destOrd="0" presId="urn:microsoft.com/office/officeart/2005/8/layout/radial3"/>
    <dgm:cxn modelId="{8D5C4DBB-AD9F-47C2-9747-81E31B451DD5}" srcId="{B2612E9F-9233-4654-B772-0C1F8503FD2E}" destId="{FDE7F78F-D447-46A6-B6DC-D2741C93A5E1}" srcOrd="5" destOrd="0" parTransId="{670F4A79-244F-433C-A728-96E5CD55E6AB}" sibTransId="{46991D98-D723-4477-B1F7-2323613ED4A2}"/>
    <dgm:cxn modelId="{D2A22BCA-A0E1-4877-BECE-58711D6B7570}" srcId="{B2612E9F-9233-4654-B772-0C1F8503FD2E}" destId="{E6F4F9C8-4747-4FA1-8243-6745AEBCF93A}" srcOrd="7" destOrd="0" parTransId="{A622FBD8-C7A4-4865-AAAD-2AE9394AA2CF}" sibTransId="{D0EA5161-25E0-4C9C-92B7-5D825157546A}"/>
    <dgm:cxn modelId="{F871BDEE-0319-426E-9A93-D2C81FFA36BA}" type="presOf" srcId="{E49BBAB5-7D9A-4169-BD45-FD069AB77985}" destId="{632CBECF-9D31-44A2-8060-94893457CC54}" srcOrd="0" destOrd="0" presId="urn:microsoft.com/office/officeart/2005/8/layout/radial3"/>
    <dgm:cxn modelId="{BE53DEF2-3931-4F40-A2C6-8191E52CDFD3}" type="presOf" srcId="{FF9105BB-D525-4547-8142-43213F315678}" destId="{9A5EB25F-5843-4BD6-B615-91B6F57DFC85}" srcOrd="0" destOrd="0" presId="urn:microsoft.com/office/officeart/2005/8/layout/radial3"/>
    <dgm:cxn modelId="{0D1408F8-2C39-46D1-BFA9-B81017F31C0B}" type="presOf" srcId="{5EAC5B08-1193-4C09-910A-526B35C349B1}" destId="{65BB152F-F91F-4680-84FB-746BF05C3AA6}" srcOrd="0" destOrd="0" presId="urn:microsoft.com/office/officeart/2005/8/layout/radial3"/>
    <dgm:cxn modelId="{D03761F9-2A3C-42AF-8985-51763EA03F89}" type="presOf" srcId="{B2612E9F-9233-4654-B772-0C1F8503FD2E}" destId="{1D6CCD6C-86C6-4EA8-8A81-9E318E5DB433}" srcOrd="0" destOrd="0" presId="urn:microsoft.com/office/officeart/2005/8/layout/radial3"/>
    <dgm:cxn modelId="{BB6BE263-F083-40E8-AB7B-18FCC30A3813}" type="presParOf" srcId="{ABED2886-025E-43D3-BA2A-8A46A85C447D}" destId="{9095568C-CD96-42A9-9EBE-293EE43C50DE}" srcOrd="0" destOrd="0" presId="urn:microsoft.com/office/officeart/2005/8/layout/radial3"/>
    <dgm:cxn modelId="{91FFBE1C-F11E-437B-9543-1162D2867D72}" type="presParOf" srcId="{9095568C-CD96-42A9-9EBE-293EE43C50DE}" destId="{1D6CCD6C-86C6-4EA8-8A81-9E318E5DB433}" srcOrd="0" destOrd="0" presId="urn:microsoft.com/office/officeart/2005/8/layout/radial3"/>
    <dgm:cxn modelId="{F769F281-A7F3-48EC-BC4F-B479FFFE6FDF}" type="presParOf" srcId="{9095568C-CD96-42A9-9EBE-293EE43C50DE}" destId="{FBB5B21F-6384-4B76-829D-9F1EE1EE272C}" srcOrd="1" destOrd="0" presId="urn:microsoft.com/office/officeart/2005/8/layout/radial3"/>
    <dgm:cxn modelId="{EBD79DD0-FF95-4987-BBC6-97F979DA3076}" type="presParOf" srcId="{9095568C-CD96-42A9-9EBE-293EE43C50DE}" destId="{944B085E-8D74-4AC9-A02B-5AF8727C102C}" srcOrd="2" destOrd="0" presId="urn:microsoft.com/office/officeart/2005/8/layout/radial3"/>
    <dgm:cxn modelId="{44E457F1-156A-4E46-8140-C76F945D47DC}" type="presParOf" srcId="{9095568C-CD96-42A9-9EBE-293EE43C50DE}" destId="{7F25C7EE-9249-4222-80FB-1090FC5576C7}" srcOrd="3" destOrd="0" presId="urn:microsoft.com/office/officeart/2005/8/layout/radial3"/>
    <dgm:cxn modelId="{D44BF986-5417-4A89-B363-5F87A9F5F041}" type="presParOf" srcId="{9095568C-CD96-42A9-9EBE-293EE43C50DE}" destId="{9A5EB25F-5843-4BD6-B615-91B6F57DFC85}" srcOrd="4" destOrd="0" presId="urn:microsoft.com/office/officeart/2005/8/layout/radial3"/>
    <dgm:cxn modelId="{910C816F-CA81-4069-8F1F-6C8E6B018C62}" type="presParOf" srcId="{9095568C-CD96-42A9-9EBE-293EE43C50DE}" destId="{632CBECF-9D31-44A2-8060-94893457CC54}" srcOrd="5" destOrd="0" presId="urn:microsoft.com/office/officeart/2005/8/layout/radial3"/>
    <dgm:cxn modelId="{C512EC8F-5898-4EBD-8BA4-643559579AA8}" type="presParOf" srcId="{9095568C-CD96-42A9-9EBE-293EE43C50DE}" destId="{AEA52929-BB69-4CA1-A935-F888DFCA9A39}" srcOrd="6" destOrd="0" presId="urn:microsoft.com/office/officeart/2005/8/layout/radial3"/>
    <dgm:cxn modelId="{BE321D85-CB25-47C9-BC26-B44F43092B00}" type="presParOf" srcId="{9095568C-CD96-42A9-9EBE-293EE43C50DE}" destId="{D747ACE9-B567-42A6-A894-8742008BE07E}" srcOrd="7" destOrd="0" presId="urn:microsoft.com/office/officeart/2005/8/layout/radial3"/>
    <dgm:cxn modelId="{EF7200DE-CD49-44E9-B00B-4F70B5A96AA4}" type="presParOf" srcId="{9095568C-CD96-42A9-9EBE-293EE43C50DE}" destId="{311EF3C1-81A5-4A0C-BBBB-A774B7CBF121}" srcOrd="8" destOrd="0" presId="urn:microsoft.com/office/officeart/2005/8/layout/radial3"/>
    <dgm:cxn modelId="{96033F42-3178-4E2B-B203-B36B980C4A04}" type="presParOf" srcId="{9095568C-CD96-42A9-9EBE-293EE43C50DE}" destId="{65BB152F-F91F-4680-84FB-746BF05C3AA6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4E96E5-FDD4-4D7C-9269-709F6DC04B58}" type="doc">
      <dgm:prSet loTypeId="urn:microsoft.com/office/officeart/2005/8/layout/process2" loCatId="process" qsTypeId="urn:microsoft.com/office/officeart/2005/8/quickstyle/simple1#7" qsCatId="simple" csTypeId="urn:microsoft.com/office/officeart/2005/8/colors/colorful5#3" csCatId="colorful" phldr="1"/>
      <dgm:spPr/>
      <dgm:t>
        <a:bodyPr/>
        <a:lstStyle/>
        <a:p>
          <a:endParaRPr lang="en-ID"/>
        </a:p>
      </dgm:t>
    </dgm:pt>
    <dgm:pt modelId="{FC66BD8E-1503-44B1-B42A-9EE80DB12A3C}">
      <dgm:prSet phldrT="[Text]"/>
      <dgm:spPr/>
      <dgm:t>
        <a:bodyPr/>
        <a:lstStyle/>
        <a:p>
          <a:r>
            <a:rPr lang="en-US" dirty="0">
              <a:latin typeface="Candara" panose="020E0502030303020204" pitchFamily="34" charset="0"/>
            </a:rPr>
            <a:t>Banyak </a:t>
          </a:r>
          <a:r>
            <a:rPr lang="en-US" dirty="0" err="1">
              <a:latin typeface="Candara" panose="020E0502030303020204" pitchFamily="34" charset="0"/>
            </a:rPr>
            <a:t>kebijakan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atau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peraturan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perundangan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justru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dirasakan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berlawanan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dengan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hak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konstitusional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penghayat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kepercayaan</a:t>
          </a:r>
          <a:r>
            <a:rPr lang="en-US" dirty="0">
              <a:latin typeface="Candara" panose="020E0502030303020204" pitchFamily="34" charset="0"/>
            </a:rPr>
            <a:t> dan </a:t>
          </a:r>
          <a:r>
            <a:rPr lang="en-US" dirty="0" err="1">
              <a:latin typeface="Candara" panose="020E0502030303020204" pitchFamily="34" charset="0"/>
            </a:rPr>
            <a:t>masyarakat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adat</a:t>
          </a:r>
          <a:endParaRPr lang="en-ID" dirty="0">
            <a:latin typeface="Candara" panose="020E0502030303020204" pitchFamily="34" charset="0"/>
          </a:endParaRPr>
        </a:p>
      </dgm:t>
    </dgm:pt>
    <dgm:pt modelId="{B5B4B404-E237-44F8-94A0-B2F122A7C078}" type="parTrans" cxnId="{C03A7606-EFBB-49BE-A4C5-6E7C24D39606}">
      <dgm:prSet/>
      <dgm:spPr/>
      <dgm:t>
        <a:bodyPr/>
        <a:lstStyle/>
        <a:p>
          <a:endParaRPr lang="en-ID"/>
        </a:p>
      </dgm:t>
    </dgm:pt>
    <dgm:pt modelId="{3B8BD3DA-244B-4694-A971-C861BC143F38}" type="sibTrans" cxnId="{C03A7606-EFBB-49BE-A4C5-6E7C24D39606}">
      <dgm:prSet/>
      <dgm:spPr/>
      <dgm:t>
        <a:bodyPr/>
        <a:lstStyle/>
        <a:p>
          <a:endParaRPr lang="en-ID"/>
        </a:p>
      </dgm:t>
    </dgm:pt>
    <dgm:pt modelId="{6722FA72-C33B-4231-8B9D-A1764EAD45E3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Permasalahan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penghayat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kepercayaan</a:t>
          </a:r>
          <a:r>
            <a:rPr lang="en-US" dirty="0">
              <a:latin typeface="Candara" panose="020E0502030303020204" pitchFamily="34" charset="0"/>
            </a:rPr>
            <a:t> dan </a:t>
          </a:r>
          <a:r>
            <a:rPr lang="en-US" dirty="0" err="1">
              <a:latin typeface="Candara" panose="020E0502030303020204" pitchFamily="34" charset="0"/>
            </a:rPr>
            <a:t>masyarakat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adat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masih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ditangani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secara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parsial</a:t>
          </a:r>
          <a:r>
            <a:rPr lang="en-US" dirty="0">
              <a:latin typeface="Candara" panose="020E0502030303020204" pitchFamily="34" charset="0"/>
            </a:rPr>
            <a:t> di </a:t>
          </a:r>
          <a:r>
            <a:rPr lang="en-US" dirty="0" err="1">
              <a:latin typeface="Candara" panose="020E0502030303020204" pitchFamily="34" charset="0"/>
            </a:rPr>
            <a:t>masing-masing</a:t>
          </a:r>
          <a:r>
            <a:rPr lang="en-US" dirty="0">
              <a:latin typeface="Candara" panose="020E0502030303020204" pitchFamily="34" charset="0"/>
            </a:rPr>
            <a:t> Kementerian/Lembaga </a:t>
          </a:r>
          <a:r>
            <a:rPr lang="en-US" dirty="0" err="1">
              <a:latin typeface="Candara" panose="020E0502030303020204" pitchFamily="34" charset="0"/>
            </a:rPr>
            <a:t>terkait</a:t>
          </a:r>
          <a:endParaRPr lang="en-ID" dirty="0">
            <a:latin typeface="Candara" panose="020E0502030303020204" pitchFamily="34" charset="0"/>
          </a:endParaRPr>
        </a:p>
      </dgm:t>
    </dgm:pt>
    <dgm:pt modelId="{7EA05A15-7E45-4C8E-8842-5C87AE772EE4}" type="parTrans" cxnId="{D10179F6-24F3-4322-8CAF-2C7305AA72FC}">
      <dgm:prSet/>
      <dgm:spPr/>
      <dgm:t>
        <a:bodyPr/>
        <a:lstStyle/>
        <a:p>
          <a:endParaRPr lang="en-ID"/>
        </a:p>
      </dgm:t>
    </dgm:pt>
    <dgm:pt modelId="{B73BCB67-D21D-47ED-BC2C-B123223B6F09}" type="sibTrans" cxnId="{D10179F6-24F3-4322-8CAF-2C7305AA72FC}">
      <dgm:prSet/>
      <dgm:spPr/>
      <dgm:t>
        <a:bodyPr/>
        <a:lstStyle/>
        <a:p>
          <a:endParaRPr lang="en-ID"/>
        </a:p>
      </dgm:t>
    </dgm:pt>
    <dgm:pt modelId="{B1C396E5-78E4-4248-917A-5518902F8C91}">
      <dgm:prSet phldrT="[Text]"/>
      <dgm:spPr/>
      <dgm:t>
        <a:bodyPr/>
        <a:lstStyle/>
        <a:p>
          <a:r>
            <a:rPr lang="en-US" dirty="0" err="1">
              <a:latin typeface="Candara" panose="020E0502030303020204" pitchFamily="34" charset="0"/>
            </a:rPr>
            <a:t>Perlu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adanya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sinergi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antar</a:t>
          </a:r>
          <a:r>
            <a:rPr lang="en-US" dirty="0">
              <a:latin typeface="Candara" panose="020E0502030303020204" pitchFamily="34" charset="0"/>
            </a:rPr>
            <a:t> Kementerian/Lembaga </a:t>
          </a:r>
          <a:r>
            <a:rPr lang="en-US" dirty="0" err="1">
              <a:latin typeface="Candara" panose="020E0502030303020204" pitchFamily="34" charset="0"/>
            </a:rPr>
            <a:t>dalam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wadah</a:t>
          </a:r>
          <a:r>
            <a:rPr lang="en-US" dirty="0">
              <a:latin typeface="Candara" panose="020E0502030303020204" pitchFamily="34" charset="0"/>
            </a:rPr>
            <a:t> “</a:t>
          </a:r>
          <a:r>
            <a:rPr lang="en-US" dirty="0" err="1">
              <a:latin typeface="Candara" panose="020E0502030303020204" pitchFamily="34" charset="0"/>
            </a:rPr>
            <a:t>Sekretariat</a:t>
          </a:r>
          <a:r>
            <a:rPr lang="en-US" dirty="0">
              <a:latin typeface="Candara" panose="020E0502030303020204" pitchFamily="34" charset="0"/>
            </a:rPr>
            <a:t> Bersama” </a:t>
          </a:r>
          <a:r>
            <a:rPr lang="en-US" dirty="0" err="1">
              <a:latin typeface="Candara" panose="020E0502030303020204" pitchFamily="34" charset="0"/>
            </a:rPr>
            <a:t>dalam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penanganan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persoalan</a:t>
          </a:r>
          <a:r>
            <a:rPr lang="en-US" dirty="0">
              <a:latin typeface="Candara" panose="020E0502030303020204" pitchFamily="34" charset="0"/>
            </a:rPr>
            <a:t> dan </a:t>
          </a:r>
          <a:r>
            <a:rPr lang="en-US" dirty="0" err="1">
              <a:latin typeface="Candara" panose="020E0502030303020204" pitchFamily="34" charset="0"/>
            </a:rPr>
            <a:t>penyusunan</a:t>
          </a:r>
          <a:r>
            <a:rPr lang="en-US" dirty="0">
              <a:latin typeface="Candara" panose="020E0502030303020204" pitchFamily="34" charset="0"/>
            </a:rPr>
            <a:t>/</a:t>
          </a:r>
          <a:r>
            <a:rPr lang="en-US" dirty="0" err="1">
              <a:latin typeface="Candara" panose="020E0502030303020204" pitchFamily="34" charset="0"/>
            </a:rPr>
            <a:t>pembuatan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kebijakan</a:t>
          </a:r>
          <a:r>
            <a:rPr lang="en-US" dirty="0">
              <a:latin typeface="Candara" panose="020E0502030303020204" pitchFamily="34" charset="0"/>
            </a:rPr>
            <a:t> yang </a:t>
          </a:r>
          <a:r>
            <a:rPr lang="en-US" dirty="0" err="1">
              <a:latin typeface="Candara" panose="020E0502030303020204" pitchFamily="34" charset="0"/>
            </a:rPr>
            <a:t>terkait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dengan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penghayat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kepercayaan</a:t>
          </a:r>
          <a:r>
            <a:rPr lang="en-US" dirty="0">
              <a:latin typeface="Candara" panose="020E0502030303020204" pitchFamily="34" charset="0"/>
            </a:rPr>
            <a:t> dan </a:t>
          </a:r>
          <a:r>
            <a:rPr lang="en-US" dirty="0" err="1">
              <a:latin typeface="Candara" panose="020E0502030303020204" pitchFamily="34" charset="0"/>
            </a:rPr>
            <a:t>masyarakat</a:t>
          </a:r>
          <a:r>
            <a:rPr lang="en-US" dirty="0">
              <a:latin typeface="Candara" panose="020E0502030303020204" pitchFamily="34" charset="0"/>
            </a:rPr>
            <a:t> </a:t>
          </a:r>
          <a:r>
            <a:rPr lang="en-US" dirty="0" err="1">
              <a:latin typeface="Candara" panose="020E0502030303020204" pitchFamily="34" charset="0"/>
            </a:rPr>
            <a:t>adat</a:t>
          </a:r>
          <a:r>
            <a:rPr lang="en-US" dirty="0">
              <a:latin typeface="Candara" panose="020E0502030303020204" pitchFamily="34" charset="0"/>
            </a:rPr>
            <a:t>  </a:t>
          </a:r>
          <a:endParaRPr lang="en-ID" dirty="0">
            <a:latin typeface="Candara" panose="020E0502030303020204" pitchFamily="34" charset="0"/>
          </a:endParaRPr>
        </a:p>
      </dgm:t>
    </dgm:pt>
    <dgm:pt modelId="{EB0B918E-DB8A-45C2-A2CF-FAEB1DDB27D2}" type="parTrans" cxnId="{2A253DB6-FE6D-4BD5-BC98-F5AB5CA9353D}">
      <dgm:prSet/>
      <dgm:spPr/>
      <dgm:t>
        <a:bodyPr/>
        <a:lstStyle/>
        <a:p>
          <a:endParaRPr lang="en-ID"/>
        </a:p>
      </dgm:t>
    </dgm:pt>
    <dgm:pt modelId="{C6C92F9E-3E84-49FC-B339-EDB0DB51EBF5}" type="sibTrans" cxnId="{2A253DB6-FE6D-4BD5-BC98-F5AB5CA9353D}">
      <dgm:prSet/>
      <dgm:spPr/>
      <dgm:t>
        <a:bodyPr/>
        <a:lstStyle/>
        <a:p>
          <a:endParaRPr lang="en-ID"/>
        </a:p>
      </dgm:t>
    </dgm:pt>
    <dgm:pt modelId="{89425D05-CFDB-4299-BE85-847DFF0F7F29}" type="pres">
      <dgm:prSet presAssocID="{D94E96E5-FDD4-4D7C-9269-709F6DC04B58}" presName="linearFlow" presStyleCnt="0">
        <dgm:presLayoutVars>
          <dgm:resizeHandles val="exact"/>
        </dgm:presLayoutVars>
      </dgm:prSet>
      <dgm:spPr/>
    </dgm:pt>
    <dgm:pt modelId="{24FC2CE0-A9E8-4C4A-9199-36B5B54BB6AF}" type="pres">
      <dgm:prSet presAssocID="{FC66BD8E-1503-44B1-B42A-9EE80DB12A3C}" presName="node" presStyleLbl="node1" presStyleIdx="0" presStyleCnt="3">
        <dgm:presLayoutVars>
          <dgm:bulletEnabled val="1"/>
        </dgm:presLayoutVars>
      </dgm:prSet>
      <dgm:spPr/>
    </dgm:pt>
    <dgm:pt modelId="{6E1F36B3-928D-42E9-9029-3DFBD5218E37}" type="pres">
      <dgm:prSet presAssocID="{3B8BD3DA-244B-4694-A971-C861BC143F38}" presName="sibTrans" presStyleLbl="sibTrans2D1" presStyleIdx="0" presStyleCnt="2"/>
      <dgm:spPr/>
    </dgm:pt>
    <dgm:pt modelId="{758A8AC1-8F15-4E07-823E-8FC342420B5D}" type="pres">
      <dgm:prSet presAssocID="{3B8BD3DA-244B-4694-A971-C861BC143F38}" presName="connectorText" presStyleLbl="sibTrans2D1" presStyleIdx="0" presStyleCnt="2"/>
      <dgm:spPr/>
    </dgm:pt>
    <dgm:pt modelId="{AA05BA9F-92F3-4A52-B0A8-4B2613B63A07}" type="pres">
      <dgm:prSet presAssocID="{6722FA72-C33B-4231-8B9D-A1764EAD45E3}" presName="node" presStyleLbl="node1" presStyleIdx="1" presStyleCnt="3">
        <dgm:presLayoutVars>
          <dgm:bulletEnabled val="1"/>
        </dgm:presLayoutVars>
      </dgm:prSet>
      <dgm:spPr/>
    </dgm:pt>
    <dgm:pt modelId="{74F11380-C745-46B9-A33D-4D4DD05B2F97}" type="pres">
      <dgm:prSet presAssocID="{B73BCB67-D21D-47ED-BC2C-B123223B6F09}" presName="sibTrans" presStyleLbl="sibTrans2D1" presStyleIdx="1" presStyleCnt="2"/>
      <dgm:spPr/>
    </dgm:pt>
    <dgm:pt modelId="{284C7EE7-1CDE-4BC1-9F11-BEFA9BA402AD}" type="pres">
      <dgm:prSet presAssocID="{B73BCB67-D21D-47ED-BC2C-B123223B6F09}" presName="connectorText" presStyleLbl="sibTrans2D1" presStyleIdx="1" presStyleCnt="2"/>
      <dgm:spPr/>
    </dgm:pt>
    <dgm:pt modelId="{63145261-872B-475C-A838-DA7D6D70DBAD}" type="pres">
      <dgm:prSet presAssocID="{B1C396E5-78E4-4248-917A-5518902F8C91}" presName="node" presStyleLbl="node1" presStyleIdx="2" presStyleCnt="3">
        <dgm:presLayoutVars>
          <dgm:bulletEnabled val="1"/>
        </dgm:presLayoutVars>
      </dgm:prSet>
      <dgm:spPr/>
    </dgm:pt>
  </dgm:ptLst>
  <dgm:cxnLst>
    <dgm:cxn modelId="{C03A7606-EFBB-49BE-A4C5-6E7C24D39606}" srcId="{D94E96E5-FDD4-4D7C-9269-709F6DC04B58}" destId="{FC66BD8E-1503-44B1-B42A-9EE80DB12A3C}" srcOrd="0" destOrd="0" parTransId="{B5B4B404-E237-44F8-94A0-B2F122A7C078}" sibTransId="{3B8BD3DA-244B-4694-A971-C861BC143F38}"/>
    <dgm:cxn modelId="{7EC35508-1EDA-4472-80D4-590A878CA72D}" type="presOf" srcId="{3B8BD3DA-244B-4694-A971-C861BC143F38}" destId="{6E1F36B3-928D-42E9-9029-3DFBD5218E37}" srcOrd="0" destOrd="0" presId="urn:microsoft.com/office/officeart/2005/8/layout/process2"/>
    <dgm:cxn modelId="{3E60AF8C-D518-401C-B412-5B3E7634388A}" type="presOf" srcId="{FC66BD8E-1503-44B1-B42A-9EE80DB12A3C}" destId="{24FC2CE0-A9E8-4C4A-9199-36B5B54BB6AF}" srcOrd="0" destOrd="0" presId="urn:microsoft.com/office/officeart/2005/8/layout/process2"/>
    <dgm:cxn modelId="{A811CA92-3E77-40AE-9158-6EDB1A013395}" type="presOf" srcId="{3B8BD3DA-244B-4694-A971-C861BC143F38}" destId="{758A8AC1-8F15-4E07-823E-8FC342420B5D}" srcOrd="1" destOrd="0" presId="urn:microsoft.com/office/officeart/2005/8/layout/process2"/>
    <dgm:cxn modelId="{F777419C-64EE-4FFE-BE6B-1F16CA3E47FE}" type="presOf" srcId="{B1C396E5-78E4-4248-917A-5518902F8C91}" destId="{63145261-872B-475C-A838-DA7D6D70DBAD}" srcOrd="0" destOrd="0" presId="urn:microsoft.com/office/officeart/2005/8/layout/process2"/>
    <dgm:cxn modelId="{D97B83B4-D7F6-4792-8304-10020BF53247}" type="presOf" srcId="{B73BCB67-D21D-47ED-BC2C-B123223B6F09}" destId="{74F11380-C745-46B9-A33D-4D4DD05B2F97}" srcOrd="0" destOrd="0" presId="urn:microsoft.com/office/officeart/2005/8/layout/process2"/>
    <dgm:cxn modelId="{2A253DB6-FE6D-4BD5-BC98-F5AB5CA9353D}" srcId="{D94E96E5-FDD4-4D7C-9269-709F6DC04B58}" destId="{B1C396E5-78E4-4248-917A-5518902F8C91}" srcOrd="2" destOrd="0" parTransId="{EB0B918E-DB8A-45C2-A2CF-FAEB1DDB27D2}" sibTransId="{C6C92F9E-3E84-49FC-B339-EDB0DB51EBF5}"/>
    <dgm:cxn modelId="{DBBF2AC2-6D2F-4B06-86EC-A6535EDF3459}" type="presOf" srcId="{B73BCB67-D21D-47ED-BC2C-B123223B6F09}" destId="{284C7EE7-1CDE-4BC1-9F11-BEFA9BA402AD}" srcOrd="1" destOrd="0" presId="urn:microsoft.com/office/officeart/2005/8/layout/process2"/>
    <dgm:cxn modelId="{5E9B42C2-AEA4-4AD6-A7B2-9A3BB4C84455}" type="presOf" srcId="{D94E96E5-FDD4-4D7C-9269-709F6DC04B58}" destId="{89425D05-CFDB-4299-BE85-847DFF0F7F29}" srcOrd="0" destOrd="0" presId="urn:microsoft.com/office/officeart/2005/8/layout/process2"/>
    <dgm:cxn modelId="{D10179F6-24F3-4322-8CAF-2C7305AA72FC}" srcId="{D94E96E5-FDD4-4D7C-9269-709F6DC04B58}" destId="{6722FA72-C33B-4231-8B9D-A1764EAD45E3}" srcOrd="1" destOrd="0" parTransId="{7EA05A15-7E45-4C8E-8842-5C87AE772EE4}" sibTransId="{B73BCB67-D21D-47ED-BC2C-B123223B6F09}"/>
    <dgm:cxn modelId="{02C0FAFA-8ED7-4B8F-A06C-080E2DC092A5}" type="presOf" srcId="{6722FA72-C33B-4231-8B9D-A1764EAD45E3}" destId="{AA05BA9F-92F3-4A52-B0A8-4B2613B63A07}" srcOrd="0" destOrd="0" presId="urn:microsoft.com/office/officeart/2005/8/layout/process2"/>
    <dgm:cxn modelId="{F06EFA19-1A1E-4F33-945C-8FDB08C73377}" type="presParOf" srcId="{89425D05-CFDB-4299-BE85-847DFF0F7F29}" destId="{24FC2CE0-A9E8-4C4A-9199-36B5B54BB6AF}" srcOrd="0" destOrd="0" presId="urn:microsoft.com/office/officeart/2005/8/layout/process2"/>
    <dgm:cxn modelId="{4EA0F17B-6DA7-475E-8FC6-3D678541AA87}" type="presParOf" srcId="{89425D05-CFDB-4299-BE85-847DFF0F7F29}" destId="{6E1F36B3-928D-42E9-9029-3DFBD5218E37}" srcOrd="1" destOrd="0" presId="urn:microsoft.com/office/officeart/2005/8/layout/process2"/>
    <dgm:cxn modelId="{D1E49262-D5BB-4C15-A1B0-26C95FFF95B0}" type="presParOf" srcId="{6E1F36B3-928D-42E9-9029-3DFBD5218E37}" destId="{758A8AC1-8F15-4E07-823E-8FC342420B5D}" srcOrd="0" destOrd="0" presId="urn:microsoft.com/office/officeart/2005/8/layout/process2"/>
    <dgm:cxn modelId="{4F3F5DDD-88E9-414B-BA16-952B03A15F76}" type="presParOf" srcId="{89425D05-CFDB-4299-BE85-847DFF0F7F29}" destId="{AA05BA9F-92F3-4A52-B0A8-4B2613B63A07}" srcOrd="2" destOrd="0" presId="urn:microsoft.com/office/officeart/2005/8/layout/process2"/>
    <dgm:cxn modelId="{F3B8A593-2D11-486C-B2E0-D8DC670FCBA0}" type="presParOf" srcId="{89425D05-CFDB-4299-BE85-847DFF0F7F29}" destId="{74F11380-C745-46B9-A33D-4D4DD05B2F97}" srcOrd="3" destOrd="0" presId="urn:microsoft.com/office/officeart/2005/8/layout/process2"/>
    <dgm:cxn modelId="{E40BFD45-A714-4DF7-8158-AF23C1AAE23B}" type="presParOf" srcId="{74F11380-C745-46B9-A33D-4D4DD05B2F97}" destId="{284C7EE7-1CDE-4BC1-9F11-BEFA9BA402AD}" srcOrd="0" destOrd="0" presId="urn:microsoft.com/office/officeart/2005/8/layout/process2"/>
    <dgm:cxn modelId="{6B1473E8-A693-433C-9DCA-D5C26C825A0F}" type="presParOf" srcId="{89425D05-CFDB-4299-BE85-847DFF0F7F29}" destId="{63145261-872B-475C-A838-DA7D6D70DBA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C41C83-3316-4345-A97B-75C16CF685CF}" type="doc">
      <dgm:prSet loTypeId="urn:microsoft.com/office/officeart/2005/8/layout/venn3#1" loCatId="relationship" qsTypeId="urn:microsoft.com/office/officeart/2005/8/quickstyle/simple1#11" qsCatId="simple" csTypeId="urn:microsoft.com/office/officeart/2005/8/colors/colorful4#2" csCatId="colorful" phldr="1"/>
      <dgm:spPr/>
    </dgm:pt>
    <dgm:pt modelId="{F68F0174-B53F-42DE-8132-84D8CCB29CDB}">
      <dgm:prSet phldrT="[Text]" custT="1"/>
      <dgm:spPr>
        <a:ln w="38100"/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Candara" panose="020E0502030303020204" pitchFamily="34" charset="0"/>
            </a:rPr>
            <a:t>Kepercayaan</a:t>
          </a:r>
          <a:r>
            <a:rPr lang="en-US" sz="2000" b="1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ndara" panose="020E0502030303020204" pitchFamily="34" charset="0"/>
            </a:rPr>
            <a:t>Terhadap</a:t>
          </a:r>
          <a:r>
            <a:rPr lang="en-US" sz="2000" b="1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Candara" panose="020E0502030303020204" pitchFamily="34" charset="0"/>
            </a:rPr>
            <a:t>Tuhan</a:t>
          </a:r>
          <a:r>
            <a:rPr lang="en-US" sz="2000" b="1" dirty="0">
              <a:solidFill>
                <a:schemeClr val="tx1"/>
              </a:solidFill>
              <a:latin typeface="Candara" panose="020E0502030303020204" pitchFamily="34" charset="0"/>
            </a:rPr>
            <a:t> YME.</a:t>
          </a:r>
          <a:endParaRPr lang="en-ID" sz="20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078AF6D8-A504-410D-BCEA-A9A7C1E2E825}" type="parTrans" cxnId="{42E3DED6-684D-479D-B776-BD6629202BD7}">
      <dgm:prSet/>
      <dgm:spPr/>
      <dgm:t>
        <a:bodyPr/>
        <a:lstStyle/>
        <a:p>
          <a:endParaRPr lang="en-ID"/>
        </a:p>
      </dgm:t>
    </dgm:pt>
    <dgm:pt modelId="{8E79DFEC-CC85-45E2-87E8-BB4F8D40C483}" type="sibTrans" cxnId="{42E3DED6-684D-479D-B776-BD6629202BD7}">
      <dgm:prSet/>
      <dgm:spPr/>
      <dgm:t>
        <a:bodyPr/>
        <a:lstStyle/>
        <a:p>
          <a:endParaRPr lang="en-ID"/>
        </a:p>
      </dgm:t>
    </dgm:pt>
    <dgm:pt modelId="{D0DC23DA-A32D-4C7E-A88F-78DEDCF47BE9}">
      <dgm:prSet phldrT="[Text]" custT="1"/>
      <dgm:spPr>
        <a:ln w="38100"/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ndara" panose="020E0502030303020204" pitchFamily="34" charset="0"/>
            </a:rPr>
            <a:t>Masyarakat </a:t>
          </a:r>
          <a:r>
            <a:rPr lang="en-US" sz="2000" b="1" dirty="0" err="1">
              <a:solidFill>
                <a:schemeClr val="tx1"/>
              </a:solidFill>
              <a:latin typeface="Candara" panose="020E0502030303020204" pitchFamily="34" charset="0"/>
            </a:rPr>
            <a:t>Adat</a:t>
          </a:r>
          <a:endParaRPr lang="en-ID" sz="20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C641D4D1-96B8-43D1-A0DB-E757A6E92437}" type="sibTrans" cxnId="{99C2C38A-BC5D-4A05-8EB2-4A7FCEC3BF46}">
      <dgm:prSet/>
      <dgm:spPr/>
      <dgm:t>
        <a:bodyPr/>
        <a:lstStyle/>
        <a:p>
          <a:endParaRPr lang="en-ID"/>
        </a:p>
      </dgm:t>
    </dgm:pt>
    <dgm:pt modelId="{3C6938A1-E695-46EC-899E-360E1E03664A}" type="parTrans" cxnId="{99C2C38A-BC5D-4A05-8EB2-4A7FCEC3BF46}">
      <dgm:prSet/>
      <dgm:spPr/>
      <dgm:t>
        <a:bodyPr/>
        <a:lstStyle/>
        <a:p>
          <a:endParaRPr lang="en-ID"/>
        </a:p>
      </dgm:t>
    </dgm:pt>
    <dgm:pt modelId="{EF773D63-AE09-4F0B-8139-9B057F318029}" type="pres">
      <dgm:prSet presAssocID="{F2C41C83-3316-4345-A97B-75C16CF685CF}" presName="Name0" presStyleCnt="0">
        <dgm:presLayoutVars>
          <dgm:dir/>
          <dgm:resizeHandles val="exact"/>
        </dgm:presLayoutVars>
      </dgm:prSet>
      <dgm:spPr/>
    </dgm:pt>
    <dgm:pt modelId="{D1033264-66B9-440E-9226-C1BEC45EB43A}" type="pres">
      <dgm:prSet presAssocID="{F68F0174-B53F-42DE-8132-84D8CCB29CDB}" presName="Name5" presStyleLbl="vennNode1" presStyleIdx="0" presStyleCnt="2">
        <dgm:presLayoutVars>
          <dgm:bulletEnabled val="1"/>
        </dgm:presLayoutVars>
      </dgm:prSet>
      <dgm:spPr/>
    </dgm:pt>
    <dgm:pt modelId="{C714EEBF-38CD-41BC-AB91-F1C52B7B6589}" type="pres">
      <dgm:prSet presAssocID="{8E79DFEC-CC85-45E2-87E8-BB4F8D40C483}" presName="space" presStyleCnt="0"/>
      <dgm:spPr/>
    </dgm:pt>
    <dgm:pt modelId="{2DD2E728-F727-4EFA-AF3E-E148CD03BE32}" type="pres">
      <dgm:prSet presAssocID="{D0DC23DA-A32D-4C7E-A88F-78DEDCF47BE9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7237E054-2D69-479B-B49A-CC1EDBCA3A4F}" type="presOf" srcId="{D0DC23DA-A32D-4C7E-A88F-78DEDCF47BE9}" destId="{2DD2E728-F727-4EFA-AF3E-E148CD03BE32}" srcOrd="0" destOrd="0" presId="urn:microsoft.com/office/officeart/2005/8/layout/venn3#1"/>
    <dgm:cxn modelId="{99C2C38A-BC5D-4A05-8EB2-4A7FCEC3BF46}" srcId="{F2C41C83-3316-4345-A97B-75C16CF685CF}" destId="{D0DC23DA-A32D-4C7E-A88F-78DEDCF47BE9}" srcOrd="1" destOrd="0" parTransId="{3C6938A1-E695-46EC-899E-360E1E03664A}" sibTransId="{C641D4D1-96B8-43D1-A0DB-E757A6E92437}"/>
    <dgm:cxn modelId="{42E3DED6-684D-479D-B776-BD6629202BD7}" srcId="{F2C41C83-3316-4345-A97B-75C16CF685CF}" destId="{F68F0174-B53F-42DE-8132-84D8CCB29CDB}" srcOrd="0" destOrd="0" parTransId="{078AF6D8-A504-410D-BCEA-A9A7C1E2E825}" sibTransId="{8E79DFEC-CC85-45E2-87E8-BB4F8D40C483}"/>
    <dgm:cxn modelId="{165894E0-33E2-4489-933D-844C5293662E}" type="presOf" srcId="{F2C41C83-3316-4345-A97B-75C16CF685CF}" destId="{EF773D63-AE09-4F0B-8139-9B057F318029}" srcOrd="0" destOrd="0" presId="urn:microsoft.com/office/officeart/2005/8/layout/venn3#1"/>
    <dgm:cxn modelId="{2FCE85EE-E3AE-4F2F-A3CB-3867972642E9}" type="presOf" srcId="{F68F0174-B53F-42DE-8132-84D8CCB29CDB}" destId="{D1033264-66B9-440E-9226-C1BEC45EB43A}" srcOrd="0" destOrd="0" presId="urn:microsoft.com/office/officeart/2005/8/layout/venn3#1"/>
    <dgm:cxn modelId="{DAB1BEC1-39A0-4966-8B35-315D0B911934}" type="presParOf" srcId="{EF773D63-AE09-4F0B-8139-9B057F318029}" destId="{D1033264-66B9-440E-9226-C1BEC45EB43A}" srcOrd="0" destOrd="0" presId="urn:microsoft.com/office/officeart/2005/8/layout/venn3#1"/>
    <dgm:cxn modelId="{CC42968F-49F4-4E67-A03E-35367E4D4F61}" type="presParOf" srcId="{EF773D63-AE09-4F0B-8139-9B057F318029}" destId="{C714EEBF-38CD-41BC-AB91-F1C52B7B6589}" srcOrd="1" destOrd="0" presId="urn:microsoft.com/office/officeart/2005/8/layout/venn3#1"/>
    <dgm:cxn modelId="{AEABD1AA-AB14-4EED-B815-DB4C00F471F0}" type="presParOf" srcId="{EF773D63-AE09-4F0B-8139-9B057F318029}" destId="{2DD2E728-F727-4EFA-AF3E-E148CD03BE32}" srcOrd="2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3731CE-8FDB-49D8-945B-B33DDBCE5AC9}" type="doc">
      <dgm:prSet loTypeId="urn:microsoft.com/office/officeart/2008/layout/PictureStrips" loCatId="list" qsTypeId="urn:microsoft.com/office/officeart/2005/8/quickstyle/simple1#12" qsCatId="simple" csTypeId="urn:microsoft.com/office/officeart/2005/8/colors/colorful1#4" csCatId="colorful" phldr="1"/>
      <dgm:spPr/>
      <dgm:t>
        <a:bodyPr/>
        <a:lstStyle/>
        <a:p>
          <a:endParaRPr lang="en-ID"/>
        </a:p>
      </dgm:t>
    </dgm:pt>
    <dgm:pt modelId="{00822ADA-A57A-491F-B190-D51DFCDC0E70}">
      <dgm:prSet phldrT="[Text]" custT="1"/>
      <dgm:spPr/>
      <dgm:t>
        <a:bodyPr/>
        <a:lstStyle/>
        <a:p>
          <a:r>
            <a:rPr lang="en-US" sz="1600" b="1" dirty="0" err="1">
              <a:latin typeface="+mj-lt"/>
            </a:rPr>
            <a:t>Pendaftaran</a:t>
          </a:r>
          <a:r>
            <a:rPr lang="en-US" sz="1600" b="1" dirty="0">
              <a:latin typeface="+mj-lt"/>
            </a:rPr>
            <a:t> dan </a:t>
          </a:r>
          <a:r>
            <a:rPr lang="en-US" sz="1600" b="1" dirty="0" err="1">
              <a:latin typeface="+mj-lt"/>
            </a:rPr>
            <a:t>penerbitan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tanda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inventarisasi</a:t>
          </a:r>
          <a:r>
            <a:rPr lang="en-US" sz="1600" b="1" dirty="0">
              <a:latin typeface="+mj-lt"/>
            </a:rPr>
            <a:t> Lembaga </a:t>
          </a:r>
          <a:r>
            <a:rPr lang="en-US" sz="1600" b="1" dirty="0" err="1">
              <a:latin typeface="+mj-lt"/>
            </a:rPr>
            <a:t>kepercayaan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terhadap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Tuhan</a:t>
          </a:r>
          <a:r>
            <a:rPr lang="en-US" sz="1600" b="1" dirty="0">
              <a:latin typeface="+mj-lt"/>
            </a:rPr>
            <a:t> YME dan Lembaga </a:t>
          </a:r>
          <a:r>
            <a:rPr lang="en-US" sz="1600" b="1" dirty="0" err="1">
              <a:latin typeface="+mj-lt"/>
            </a:rPr>
            <a:t>Adat</a:t>
          </a:r>
          <a:endParaRPr lang="en-ID" sz="1600" b="1" dirty="0">
            <a:latin typeface="+mj-lt"/>
          </a:endParaRPr>
        </a:p>
      </dgm:t>
    </dgm:pt>
    <dgm:pt modelId="{995DEE12-F7E9-4C30-9A9D-96D060652B0E}" type="parTrans" cxnId="{EBB01509-5608-4788-9413-F929A986B95F}">
      <dgm:prSet/>
      <dgm:spPr/>
      <dgm:t>
        <a:bodyPr/>
        <a:lstStyle/>
        <a:p>
          <a:endParaRPr lang="en-ID"/>
        </a:p>
      </dgm:t>
    </dgm:pt>
    <dgm:pt modelId="{4FD18AEB-970C-464C-A915-5C626ADAAC7B}" type="sibTrans" cxnId="{EBB01509-5608-4788-9413-F929A986B95F}">
      <dgm:prSet/>
      <dgm:spPr/>
      <dgm:t>
        <a:bodyPr/>
        <a:lstStyle/>
        <a:p>
          <a:endParaRPr lang="en-ID"/>
        </a:p>
      </dgm:t>
    </dgm:pt>
    <dgm:pt modelId="{144F6B82-865F-49DA-A56F-D04707CC6AD9}">
      <dgm:prSet phldrT="[Text]" custT="1"/>
      <dgm:spPr/>
      <dgm:t>
        <a:bodyPr/>
        <a:lstStyle/>
        <a:p>
          <a:r>
            <a:rPr lang="en-US" sz="1600" b="1" dirty="0" err="1">
              <a:latin typeface="+mj-lt"/>
            </a:rPr>
            <a:t>Penyiapan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rekomendasi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surat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keterangan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izin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tinggal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sementara</a:t>
          </a:r>
          <a:r>
            <a:rPr lang="en-US" sz="1600" b="1" dirty="0">
              <a:latin typeface="+mj-lt"/>
            </a:rPr>
            <a:t> WNA yang </a:t>
          </a:r>
          <a:r>
            <a:rPr lang="en-US" sz="1600" b="1" dirty="0" err="1">
              <a:latin typeface="+mj-lt"/>
            </a:rPr>
            <a:t>belajar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kepercayaan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terhadap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Tuhan</a:t>
          </a:r>
          <a:r>
            <a:rPr lang="en-US" sz="1600" b="1" dirty="0">
              <a:latin typeface="+mj-lt"/>
            </a:rPr>
            <a:t> YME dan Masyarakat </a:t>
          </a:r>
          <a:r>
            <a:rPr lang="en-US" sz="1600" b="1" dirty="0" err="1">
              <a:latin typeface="+mj-lt"/>
            </a:rPr>
            <a:t>adat</a:t>
          </a:r>
          <a:endParaRPr lang="en-ID" sz="1600" b="1" dirty="0">
            <a:latin typeface="+mj-lt"/>
          </a:endParaRPr>
        </a:p>
      </dgm:t>
    </dgm:pt>
    <dgm:pt modelId="{79F50925-76B2-4691-924B-F6ECFBFAB5FF}" type="parTrans" cxnId="{B4475E62-4A9D-4833-A76E-666EBA0209CB}">
      <dgm:prSet/>
      <dgm:spPr/>
      <dgm:t>
        <a:bodyPr/>
        <a:lstStyle/>
        <a:p>
          <a:endParaRPr lang="en-ID"/>
        </a:p>
      </dgm:t>
    </dgm:pt>
    <dgm:pt modelId="{672969AD-7A1E-4699-9080-4CFCC49B3340}" type="sibTrans" cxnId="{B4475E62-4A9D-4833-A76E-666EBA0209CB}">
      <dgm:prSet/>
      <dgm:spPr/>
      <dgm:t>
        <a:bodyPr/>
        <a:lstStyle/>
        <a:p>
          <a:endParaRPr lang="en-ID"/>
        </a:p>
      </dgm:t>
    </dgm:pt>
    <dgm:pt modelId="{87734896-172C-4078-AB53-D507628D5022}">
      <dgm:prSet phldrT="[Text]" custT="1"/>
      <dgm:spPr/>
      <dgm:t>
        <a:bodyPr/>
        <a:lstStyle/>
        <a:p>
          <a:r>
            <a:rPr lang="en-US" sz="1600" b="1" dirty="0" err="1">
              <a:latin typeface="+mj-lt"/>
            </a:rPr>
            <a:t>Pendaftaran</a:t>
          </a:r>
          <a:r>
            <a:rPr lang="en-US" sz="1600" b="1" dirty="0">
              <a:latin typeface="+mj-lt"/>
            </a:rPr>
            <a:t> dan </a:t>
          </a:r>
          <a:r>
            <a:rPr lang="en-US" sz="1600" b="1" dirty="0" err="1">
              <a:latin typeface="+mj-lt"/>
            </a:rPr>
            <a:t>penerbitan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surat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keterangan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terdaftar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pemuka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penghayat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kepercayaan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terhadap</a:t>
          </a:r>
          <a:r>
            <a:rPr lang="en-US" sz="1600" b="1" dirty="0">
              <a:latin typeface="+mj-lt"/>
            </a:rPr>
            <a:t> </a:t>
          </a:r>
          <a:r>
            <a:rPr lang="en-US" sz="1600" b="1" dirty="0" err="1">
              <a:latin typeface="+mj-lt"/>
            </a:rPr>
            <a:t>Tuhan</a:t>
          </a:r>
          <a:r>
            <a:rPr lang="en-US" sz="1600" b="1" dirty="0">
              <a:latin typeface="+mj-lt"/>
            </a:rPr>
            <a:t> YME</a:t>
          </a:r>
          <a:endParaRPr lang="en-ID" sz="1600" b="1" dirty="0">
            <a:latin typeface="+mj-lt"/>
          </a:endParaRPr>
        </a:p>
      </dgm:t>
    </dgm:pt>
    <dgm:pt modelId="{C3175D5A-BD4D-4F03-98B1-8E4C44933F76}" type="parTrans" cxnId="{41F1634B-AA93-4FA2-80E3-BBC12160F3ED}">
      <dgm:prSet/>
      <dgm:spPr/>
      <dgm:t>
        <a:bodyPr/>
        <a:lstStyle/>
        <a:p>
          <a:endParaRPr lang="en-ID"/>
        </a:p>
      </dgm:t>
    </dgm:pt>
    <dgm:pt modelId="{8BD8D68B-CEA6-471B-9EC4-350577C6B005}" type="sibTrans" cxnId="{41F1634B-AA93-4FA2-80E3-BBC12160F3ED}">
      <dgm:prSet/>
      <dgm:spPr/>
      <dgm:t>
        <a:bodyPr/>
        <a:lstStyle/>
        <a:p>
          <a:endParaRPr lang="en-ID"/>
        </a:p>
      </dgm:t>
    </dgm:pt>
    <dgm:pt modelId="{23B5CCA9-96AA-4FA1-B9A5-2BAD7715F6CC}">
      <dgm:prSet phldrT="[Text]"/>
      <dgm:spPr/>
      <dgm:t>
        <a:bodyPr/>
        <a:lstStyle/>
        <a:p>
          <a:r>
            <a:rPr lang="en-US" b="1" dirty="0" err="1">
              <a:latin typeface="+mj-lt"/>
            </a:rPr>
            <a:t>Pemberian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penghargaan</a:t>
          </a:r>
          <a:r>
            <a:rPr lang="en-US" b="1" dirty="0">
              <a:latin typeface="+mj-lt"/>
            </a:rPr>
            <a:t> di </a:t>
          </a:r>
          <a:r>
            <a:rPr lang="en-US" b="1" dirty="0" err="1">
              <a:latin typeface="+mj-lt"/>
            </a:rPr>
            <a:t>bidang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kepercayaan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terhadap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Tuhan</a:t>
          </a:r>
          <a:r>
            <a:rPr lang="en-US" b="1" dirty="0">
              <a:latin typeface="+mj-lt"/>
            </a:rPr>
            <a:t> YME dan Masyarakat </a:t>
          </a:r>
          <a:r>
            <a:rPr lang="en-US" b="1" dirty="0" err="1">
              <a:latin typeface="+mj-lt"/>
            </a:rPr>
            <a:t>Adat</a:t>
          </a:r>
          <a:endParaRPr lang="en-ID" b="1" dirty="0">
            <a:latin typeface="+mj-lt"/>
          </a:endParaRPr>
        </a:p>
      </dgm:t>
    </dgm:pt>
    <dgm:pt modelId="{5A6CFF30-A0A1-4810-898A-50605C6953D3}" type="parTrans" cxnId="{CA9A5E3E-C16D-4BA8-AD31-D6854AE16D68}">
      <dgm:prSet/>
      <dgm:spPr/>
      <dgm:t>
        <a:bodyPr/>
        <a:lstStyle/>
        <a:p>
          <a:endParaRPr lang="en-ID"/>
        </a:p>
      </dgm:t>
    </dgm:pt>
    <dgm:pt modelId="{CFF408EA-CCED-47B5-98D0-BED251311611}" type="sibTrans" cxnId="{CA9A5E3E-C16D-4BA8-AD31-D6854AE16D68}">
      <dgm:prSet/>
      <dgm:spPr/>
      <dgm:t>
        <a:bodyPr/>
        <a:lstStyle/>
        <a:p>
          <a:endParaRPr lang="en-ID"/>
        </a:p>
      </dgm:t>
    </dgm:pt>
    <dgm:pt modelId="{1156E72C-B230-4AF8-BED0-17D60BFD7B1E}">
      <dgm:prSet phldrT="[Text]"/>
      <dgm:spPr/>
      <dgm:t>
        <a:bodyPr/>
        <a:lstStyle/>
        <a:p>
          <a:r>
            <a:rPr lang="en-US" b="1" dirty="0" err="1">
              <a:latin typeface="+mj-lt"/>
            </a:rPr>
            <a:t>Pemenuhan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hak-hak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konstitusional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kepercayaan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terhadap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Tuhan</a:t>
          </a:r>
          <a:r>
            <a:rPr lang="en-US" b="1" dirty="0">
              <a:latin typeface="+mj-lt"/>
            </a:rPr>
            <a:t> YME dan Masyarakat </a:t>
          </a:r>
          <a:r>
            <a:rPr lang="en-US" b="1" dirty="0" err="1">
              <a:latin typeface="+mj-lt"/>
            </a:rPr>
            <a:t>Adat</a:t>
          </a:r>
          <a:endParaRPr lang="en-ID" dirty="0">
            <a:latin typeface="+mj-lt"/>
          </a:endParaRPr>
        </a:p>
      </dgm:t>
    </dgm:pt>
    <dgm:pt modelId="{930B20E5-DCEC-4F2E-AAFE-B56A46397F11}" type="parTrans" cxnId="{B168A3E4-43BC-42D9-9B41-DA421A518A62}">
      <dgm:prSet/>
      <dgm:spPr/>
      <dgm:t>
        <a:bodyPr/>
        <a:lstStyle/>
        <a:p>
          <a:endParaRPr lang="en-ID"/>
        </a:p>
      </dgm:t>
    </dgm:pt>
    <dgm:pt modelId="{2829B6B9-DBD3-4F21-AC3F-F37DAB742385}" type="sibTrans" cxnId="{B168A3E4-43BC-42D9-9B41-DA421A518A62}">
      <dgm:prSet/>
      <dgm:spPr/>
      <dgm:t>
        <a:bodyPr/>
        <a:lstStyle/>
        <a:p>
          <a:endParaRPr lang="en-ID"/>
        </a:p>
      </dgm:t>
    </dgm:pt>
    <dgm:pt modelId="{E2FDAD3D-1E10-4F18-822E-6E3DBD6F2E47}">
      <dgm:prSet phldrT="[Text]" custT="1"/>
      <dgm:spPr/>
      <dgm:t>
        <a:bodyPr/>
        <a:lstStyle/>
        <a:p>
          <a:r>
            <a:rPr lang="en-US" sz="1600" b="1" dirty="0" err="1">
              <a:latin typeface="+mj-lt"/>
            </a:rPr>
            <a:t>Pendataan</a:t>
          </a:r>
          <a:r>
            <a:rPr lang="en-US" sz="1600" b="1" dirty="0">
              <a:latin typeface="+mj-lt"/>
            </a:rPr>
            <a:t> Lembaga </a:t>
          </a:r>
          <a:r>
            <a:rPr lang="en-US" sz="1600" b="1" dirty="0" err="1">
              <a:latin typeface="+mj-lt"/>
            </a:rPr>
            <a:t>Adat</a:t>
          </a:r>
          <a:endParaRPr lang="en-ID" sz="1600" b="1" dirty="0">
            <a:latin typeface="+mj-lt"/>
          </a:endParaRPr>
        </a:p>
      </dgm:t>
    </dgm:pt>
    <dgm:pt modelId="{DF398CD3-DA8E-47C4-AED3-A1B18F43854C}" type="parTrans" cxnId="{528AD0CE-E441-4AFB-9E61-4D4EE19895FE}">
      <dgm:prSet/>
      <dgm:spPr/>
      <dgm:t>
        <a:bodyPr/>
        <a:lstStyle/>
        <a:p>
          <a:endParaRPr lang="en-ID"/>
        </a:p>
      </dgm:t>
    </dgm:pt>
    <dgm:pt modelId="{0B7ACAEF-D2AF-471D-9211-CC44B5449C05}" type="sibTrans" cxnId="{528AD0CE-E441-4AFB-9E61-4D4EE19895FE}">
      <dgm:prSet/>
      <dgm:spPr/>
      <dgm:t>
        <a:bodyPr/>
        <a:lstStyle/>
        <a:p>
          <a:endParaRPr lang="en-ID"/>
        </a:p>
      </dgm:t>
    </dgm:pt>
    <dgm:pt modelId="{A52CE935-7B36-462D-BAB7-5D62A0750F7E}" type="pres">
      <dgm:prSet presAssocID="{233731CE-8FDB-49D8-945B-B33DDBCE5AC9}" presName="Name0" presStyleCnt="0">
        <dgm:presLayoutVars>
          <dgm:dir/>
          <dgm:resizeHandles val="exact"/>
        </dgm:presLayoutVars>
      </dgm:prSet>
      <dgm:spPr/>
    </dgm:pt>
    <dgm:pt modelId="{0E26BCAC-023E-495E-ACE0-3E63911C8204}" type="pres">
      <dgm:prSet presAssocID="{00822ADA-A57A-491F-B190-D51DFCDC0E70}" presName="composite" presStyleCnt="0"/>
      <dgm:spPr/>
    </dgm:pt>
    <dgm:pt modelId="{0D3E5695-37B3-42E6-ADFD-17C6D2F0500C}" type="pres">
      <dgm:prSet presAssocID="{00822ADA-A57A-491F-B190-D51DFCDC0E70}" presName="rect1" presStyleLbl="trAlignAcc1" presStyleIdx="0" presStyleCnt="6">
        <dgm:presLayoutVars>
          <dgm:bulletEnabled val="1"/>
        </dgm:presLayoutVars>
      </dgm:prSet>
      <dgm:spPr/>
    </dgm:pt>
    <dgm:pt modelId="{2A1531F1-69E4-410A-83C0-420F49F82F97}" type="pres">
      <dgm:prSet presAssocID="{00822ADA-A57A-491F-B190-D51DFCDC0E70}" presName="rect2" presStyleLbl="fgImgPlace1" presStyleIdx="0" presStyleCnt="6"/>
      <dgm:spPr/>
    </dgm:pt>
    <dgm:pt modelId="{9EAD4F5A-6EC7-45F8-BDEA-BBCEEEBD88E3}" type="pres">
      <dgm:prSet presAssocID="{4FD18AEB-970C-464C-A915-5C626ADAAC7B}" presName="sibTrans" presStyleCnt="0"/>
      <dgm:spPr/>
    </dgm:pt>
    <dgm:pt modelId="{788F0033-1562-4D64-A593-A7A152643306}" type="pres">
      <dgm:prSet presAssocID="{144F6B82-865F-49DA-A56F-D04707CC6AD9}" presName="composite" presStyleCnt="0"/>
      <dgm:spPr/>
    </dgm:pt>
    <dgm:pt modelId="{41874021-352D-4D65-B598-733508C3D346}" type="pres">
      <dgm:prSet presAssocID="{144F6B82-865F-49DA-A56F-D04707CC6AD9}" presName="rect1" presStyleLbl="trAlignAcc1" presStyleIdx="1" presStyleCnt="6">
        <dgm:presLayoutVars>
          <dgm:bulletEnabled val="1"/>
        </dgm:presLayoutVars>
      </dgm:prSet>
      <dgm:spPr/>
    </dgm:pt>
    <dgm:pt modelId="{F3290CE3-02F1-4C68-B6FC-F9D652F73A7F}" type="pres">
      <dgm:prSet presAssocID="{144F6B82-865F-49DA-A56F-D04707CC6AD9}" presName="rect2" presStyleLbl="fgImgPlace1" presStyleIdx="1" presStyleCnt="6"/>
      <dgm:spPr/>
    </dgm:pt>
    <dgm:pt modelId="{E4C63569-BBD8-4D52-A826-89F763F4576F}" type="pres">
      <dgm:prSet presAssocID="{672969AD-7A1E-4699-9080-4CFCC49B3340}" presName="sibTrans" presStyleCnt="0"/>
      <dgm:spPr/>
    </dgm:pt>
    <dgm:pt modelId="{7CF346D5-364D-4E41-8A2E-9F68A581916A}" type="pres">
      <dgm:prSet presAssocID="{87734896-172C-4078-AB53-D507628D5022}" presName="composite" presStyleCnt="0"/>
      <dgm:spPr/>
    </dgm:pt>
    <dgm:pt modelId="{C5B2261D-9AD0-4F3E-9665-C5E41CFBEC9E}" type="pres">
      <dgm:prSet presAssocID="{87734896-172C-4078-AB53-D507628D5022}" presName="rect1" presStyleLbl="trAlignAcc1" presStyleIdx="2" presStyleCnt="6">
        <dgm:presLayoutVars>
          <dgm:bulletEnabled val="1"/>
        </dgm:presLayoutVars>
      </dgm:prSet>
      <dgm:spPr/>
    </dgm:pt>
    <dgm:pt modelId="{C4829355-ED06-4BAF-ADA5-E010708A91C7}" type="pres">
      <dgm:prSet presAssocID="{87734896-172C-4078-AB53-D507628D5022}" presName="rect2" presStyleLbl="fgImgPlace1" presStyleIdx="2" presStyleCnt="6"/>
      <dgm:spPr/>
    </dgm:pt>
    <dgm:pt modelId="{C943BB6A-678C-4882-B542-9DD7E97003F9}" type="pres">
      <dgm:prSet presAssocID="{8BD8D68B-CEA6-471B-9EC4-350577C6B005}" presName="sibTrans" presStyleCnt="0"/>
      <dgm:spPr/>
    </dgm:pt>
    <dgm:pt modelId="{3AA18716-878D-49A4-A069-0C92049E0DE0}" type="pres">
      <dgm:prSet presAssocID="{1156E72C-B230-4AF8-BED0-17D60BFD7B1E}" presName="composite" presStyleCnt="0"/>
      <dgm:spPr/>
    </dgm:pt>
    <dgm:pt modelId="{3FF9B9EB-2586-4BA8-A2A5-A32CD6AAB4F3}" type="pres">
      <dgm:prSet presAssocID="{1156E72C-B230-4AF8-BED0-17D60BFD7B1E}" presName="rect1" presStyleLbl="trAlignAcc1" presStyleIdx="3" presStyleCnt="6">
        <dgm:presLayoutVars>
          <dgm:bulletEnabled val="1"/>
        </dgm:presLayoutVars>
      </dgm:prSet>
      <dgm:spPr/>
    </dgm:pt>
    <dgm:pt modelId="{771FD9A7-643E-4E67-B120-674E9AA5B692}" type="pres">
      <dgm:prSet presAssocID="{1156E72C-B230-4AF8-BED0-17D60BFD7B1E}" presName="rect2" presStyleLbl="fgImgPlace1" presStyleIdx="3" presStyleCnt="6"/>
      <dgm:spPr/>
    </dgm:pt>
    <dgm:pt modelId="{9BA0142C-1EB9-47E0-AC0E-8A54BF057951}" type="pres">
      <dgm:prSet presAssocID="{2829B6B9-DBD3-4F21-AC3F-F37DAB742385}" presName="sibTrans" presStyleCnt="0"/>
      <dgm:spPr/>
    </dgm:pt>
    <dgm:pt modelId="{8963137C-69A6-4519-BA88-938E2E8994A8}" type="pres">
      <dgm:prSet presAssocID="{E2FDAD3D-1E10-4F18-822E-6E3DBD6F2E47}" presName="composite" presStyleCnt="0"/>
      <dgm:spPr/>
    </dgm:pt>
    <dgm:pt modelId="{735CE5EB-D789-45D4-95DC-D16AB3A527F5}" type="pres">
      <dgm:prSet presAssocID="{E2FDAD3D-1E10-4F18-822E-6E3DBD6F2E47}" presName="rect1" presStyleLbl="trAlignAcc1" presStyleIdx="4" presStyleCnt="6">
        <dgm:presLayoutVars>
          <dgm:bulletEnabled val="1"/>
        </dgm:presLayoutVars>
      </dgm:prSet>
      <dgm:spPr/>
    </dgm:pt>
    <dgm:pt modelId="{B5C1E6D2-8812-4784-BA6C-B8617BDA5729}" type="pres">
      <dgm:prSet presAssocID="{E2FDAD3D-1E10-4F18-822E-6E3DBD6F2E47}" presName="rect2" presStyleLbl="fgImgPlace1" presStyleIdx="4" presStyleCnt="6"/>
      <dgm:spPr/>
    </dgm:pt>
    <dgm:pt modelId="{2FA6507F-72D8-4F67-AC57-49DDF0F08206}" type="pres">
      <dgm:prSet presAssocID="{0B7ACAEF-D2AF-471D-9211-CC44B5449C05}" presName="sibTrans" presStyleCnt="0"/>
      <dgm:spPr/>
    </dgm:pt>
    <dgm:pt modelId="{64760129-46A1-4279-802B-D5753E689943}" type="pres">
      <dgm:prSet presAssocID="{23B5CCA9-96AA-4FA1-B9A5-2BAD7715F6CC}" presName="composite" presStyleCnt="0"/>
      <dgm:spPr/>
    </dgm:pt>
    <dgm:pt modelId="{9E154384-10F1-4497-9661-EF3A4973065A}" type="pres">
      <dgm:prSet presAssocID="{23B5CCA9-96AA-4FA1-B9A5-2BAD7715F6CC}" presName="rect1" presStyleLbl="trAlignAcc1" presStyleIdx="5" presStyleCnt="6">
        <dgm:presLayoutVars>
          <dgm:bulletEnabled val="1"/>
        </dgm:presLayoutVars>
      </dgm:prSet>
      <dgm:spPr/>
    </dgm:pt>
    <dgm:pt modelId="{316BCD6A-1E5B-427F-96FD-CD7954F4C3C6}" type="pres">
      <dgm:prSet presAssocID="{23B5CCA9-96AA-4FA1-B9A5-2BAD7715F6CC}" presName="rect2" presStyleLbl="fgImgPlace1" presStyleIdx="5" presStyleCnt="6"/>
      <dgm:spPr/>
    </dgm:pt>
  </dgm:ptLst>
  <dgm:cxnLst>
    <dgm:cxn modelId="{EBB01509-5608-4788-9413-F929A986B95F}" srcId="{233731CE-8FDB-49D8-945B-B33DDBCE5AC9}" destId="{00822ADA-A57A-491F-B190-D51DFCDC0E70}" srcOrd="0" destOrd="0" parTransId="{995DEE12-F7E9-4C30-9A9D-96D060652B0E}" sibTransId="{4FD18AEB-970C-464C-A915-5C626ADAAC7B}"/>
    <dgm:cxn modelId="{642FB813-978F-4B95-9863-99A44E2AAB18}" type="presOf" srcId="{E2FDAD3D-1E10-4F18-822E-6E3DBD6F2E47}" destId="{735CE5EB-D789-45D4-95DC-D16AB3A527F5}" srcOrd="0" destOrd="0" presId="urn:microsoft.com/office/officeart/2008/layout/PictureStrips"/>
    <dgm:cxn modelId="{D1D8961A-6411-4328-93A7-6ABE6B1BDD7D}" type="presOf" srcId="{1156E72C-B230-4AF8-BED0-17D60BFD7B1E}" destId="{3FF9B9EB-2586-4BA8-A2A5-A32CD6AAB4F3}" srcOrd="0" destOrd="0" presId="urn:microsoft.com/office/officeart/2008/layout/PictureStrips"/>
    <dgm:cxn modelId="{30E6322E-91C4-4278-AEB6-0D7CF337A9EA}" type="presOf" srcId="{87734896-172C-4078-AB53-D507628D5022}" destId="{C5B2261D-9AD0-4F3E-9665-C5E41CFBEC9E}" srcOrd="0" destOrd="0" presId="urn:microsoft.com/office/officeart/2008/layout/PictureStrips"/>
    <dgm:cxn modelId="{CA9A5E3E-C16D-4BA8-AD31-D6854AE16D68}" srcId="{233731CE-8FDB-49D8-945B-B33DDBCE5AC9}" destId="{23B5CCA9-96AA-4FA1-B9A5-2BAD7715F6CC}" srcOrd="5" destOrd="0" parTransId="{5A6CFF30-A0A1-4810-898A-50605C6953D3}" sibTransId="{CFF408EA-CCED-47B5-98D0-BED251311611}"/>
    <dgm:cxn modelId="{B4475E62-4A9D-4833-A76E-666EBA0209CB}" srcId="{233731CE-8FDB-49D8-945B-B33DDBCE5AC9}" destId="{144F6B82-865F-49DA-A56F-D04707CC6AD9}" srcOrd="1" destOrd="0" parTransId="{79F50925-76B2-4691-924B-F6ECFBFAB5FF}" sibTransId="{672969AD-7A1E-4699-9080-4CFCC49B3340}"/>
    <dgm:cxn modelId="{B087AF62-B18E-45D6-A9D6-A928FEFB6C5B}" type="presOf" srcId="{233731CE-8FDB-49D8-945B-B33DDBCE5AC9}" destId="{A52CE935-7B36-462D-BAB7-5D62A0750F7E}" srcOrd="0" destOrd="0" presId="urn:microsoft.com/office/officeart/2008/layout/PictureStrips"/>
    <dgm:cxn modelId="{41F1634B-AA93-4FA2-80E3-BBC12160F3ED}" srcId="{233731CE-8FDB-49D8-945B-B33DDBCE5AC9}" destId="{87734896-172C-4078-AB53-D507628D5022}" srcOrd="2" destOrd="0" parTransId="{C3175D5A-BD4D-4F03-98B1-8E4C44933F76}" sibTransId="{8BD8D68B-CEA6-471B-9EC4-350577C6B005}"/>
    <dgm:cxn modelId="{892A0472-5AF6-4668-BB5F-877BD01CE4D0}" type="presOf" srcId="{00822ADA-A57A-491F-B190-D51DFCDC0E70}" destId="{0D3E5695-37B3-42E6-ADFD-17C6D2F0500C}" srcOrd="0" destOrd="0" presId="urn:microsoft.com/office/officeart/2008/layout/PictureStrips"/>
    <dgm:cxn modelId="{8E0126A7-61CC-44F1-A5D5-320B7E072408}" type="presOf" srcId="{144F6B82-865F-49DA-A56F-D04707CC6AD9}" destId="{41874021-352D-4D65-B598-733508C3D346}" srcOrd="0" destOrd="0" presId="urn:microsoft.com/office/officeart/2008/layout/PictureStrips"/>
    <dgm:cxn modelId="{73C65FA8-A1CC-412D-B85B-B8F0F6816C88}" type="presOf" srcId="{23B5CCA9-96AA-4FA1-B9A5-2BAD7715F6CC}" destId="{9E154384-10F1-4497-9661-EF3A4973065A}" srcOrd="0" destOrd="0" presId="urn:microsoft.com/office/officeart/2008/layout/PictureStrips"/>
    <dgm:cxn modelId="{528AD0CE-E441-4AFB-9E61-4D4EE19895FE}" srcId="{233731CE-8FDB-49D8-945B-B33DDBCE5AC9}" destId="{E2FDAD3D-1E10-4F18-822E-6E3DBD6F2E47}" srcOrd="4" destOrd="0" parTransId="{DF398CD3-DA8E-47C4-AED3-A1B18F43854C}" sibTransId="{0B7ACAEF-D2AF-471D-9211-CC44B5449C05}"/>
    <dgm:cxn modelId="{B168A3E4-43BC-42D9-9B41-DA421A518A62}" srcId="{233731CE-8FDB-49D8-945B-B33DDBCE5AC9}" destId="{1156E72C-B230-4AF8-BED0-17D60BFD7B1E}" srcOrd="3" destOrd="0" parTransId="{930B20E5-DCEC-4F2E-AAFE-B56A46397F11}" sibTransId="{2829B6B9-DBD3-4F21-AC3F-F37DAB742385}"/>
    <dgm:cxn modelId="{1299D367-B9FB-49F0-9B0E-D42B74BB32E4}" type="presParOf" srcId="{A52CE935-7B36-462D-BAB7-5D62A0750F7E}" destId="{0E26BCAC-023E-495E-ACE0-3E63911C8204}" srcOrd="0" destOrd="0" presId="urn:microsoft.com/office/officeart/2008/layout/PictureStrips"/>
    <dgm:cxn modelId="{81A51E69-806F-499F-9B80-293E4F3B1CE1}" type="presParOf" srcId="{0E26BCAC-023E-495E-ACE0-3E63911C8204}" destId="{0D3E5695-37B3-42E6-ADFD-17C6D2F0500C}" srcOrd="0" destOrd="0" presId="urn:microsoft.com/office/officeart/2008/layout/PictureStrips"/>
    <dgm:cxn modelId="{2D137DB9-ED4F-4AAE-85C5-ABA71B3B7668}" type="presParOf" srcId="{0E26BCAC-023E-495E-ACE0-3E63911C8204}" destId="{2A1531F1-69E4-410A-83C0-420F49F82F97}" srcOrd="1" destOrd="0" presId="urn:microsoft.com/office/officeart/2008/layout/PictureStrips"/>
    <dgm:cxn modelId="{EE889024-BEB2-41B9-85B8-9628B9CBF03B}" type="presParOf" srcId="{A52CE935-7B36-462D-BAB7-5D62A0750F7E}" destId="{9EAD4F5A-6EC7-45F8-BDEA-BBCEEEBD88E3}" srcOrd="1" destOrd="0" presId="urn:microsoft.com/office/officeart/2008/layout/PictureStrips"/>
    <dgm:cxn modelId="{16C45B4B-7218-4B6C-A0B6-1F87B6DA3B11}" type="presParOf" srcId="{A52CE935-7B36-462D-BAB7-5D62A0750F7E}" destId="{788F0033-1562-4D64-A593-A7A152643306}" srcOrd="2" destOrd="0" presId="urn:microsoft.com/office/officeart/2008/layout/PictureStrips"/>
    <dgm:cxn modelId="{F56C76D1-2950-4203-9A66-90D10DF8305E}" type="presParOf" srcId="{788F0033-1562-4D64-A593-A7A152643306}" destId="{41874021-352D-4D65-B598-733508C3D346}" srcOrd="0" destOrd="0" presId="urn:microsoft.com/office/officeart/2008/layout/PictureStrips"/>
    <dgm:cxn modelId="{BD9CA634-DFAE-46E2-AC4A-EC141896350F}" type="presParOf" srcId="{788F0033-1562-4D64-A593-A7A152643306}" destId="{F3290CE3-02F1-4C68-B6FC-F9D652F73A7F}" srcOrd="1" destOrd="0" presId="urn:microsoft.com/office/officeart/2008/layout/PictureStrips"/>
    <dgm:cxn modelId="{647C752D-5966-4022-AF19-B868B9E30D17}" type="presParOf" srcId="{A52CE935-7B36-462D-BAB7-5D62A0750F7E}" destId="{E4C63569-BBD8-4D52-A826-89F763F4576F}" srcOrd="3" destOrd="0" presId="urn:microsoft.com/office/officeart/2008/layout/PictureStrips"/>
    <dgm:cxn modelId="{8C03B8E9-8642-48F5-8AE3-88D040897A3D}" type="presParOf" srcId="{A52CE935-7B36-462D-BAB7-5D62A0750F7E}" destId="{7CF346D5-364D-4E41-8A2E-9F68A581916A}" srcOrd="4" destOrd="0" presId="urn:microsoft.com/office/officeart/2008/layout/PictureStrips"/>
    <dgm:cxn modelId="{D19FFF7D-7AA0-4AB5-B86D-C8A389ACE73E}" type="presParOf" srcId="{7CF346D5-364D-4E41-8A2E-9F68A581916A}" destId="{C5B2261D-9AD0-4F3E-9665-C5E41CFBEC9E}" srcOrd="0" destOrd="0" presId="urn:microsoft.com/office/officeart/2008/layout/PictureStrips"/>
    <dgm:cxn modelId="{256A430D-DFDD-4541-82FC-B9E5337C87B0}" type="presParOf" srcId="{7CF346D5-364D-4E41-8A2E-9F68A581916A}" destId="{C4829355-ED06-4BAF-ADA5-E010708A91C7}" srcOrd="1" destOrd="0" presId="urn:microsoft.com/office/officeart/2008/layout/PictureStrips"/>
    <dgm:cxn modelId="{A469455A-40A6-4507-AAC5-394FED529422}" type="presParOf" srcId="{A52CE935-7B36-462D-BAB7-5D62A0750F7E}" destId="{C943BB6A-678C-4882-B542-9DD7E97003F9}" srcOrd="5" destOrd="0" presId="urn:microsoft.com/office/officeart/2008/layout/PictureStrips"/>
    <dgm:cxn modelId="{FAD7ADC9-1349-4FDA-9FC7-843D4AAD2CF1}" type="presParOf" srcId="{A52CE935-7B36-462D-BAB7-5D62A0750F7E}" destId="{3AA18716-878D-49A4-A069-0C92049E0DE0}" srcOrd="6" destOrd="0" presId="urn:microsoft.com/office/officeart/2008/layout/PictureStrips"/>
    <dgm:cxn modelId="{C22240D1-227F-4145-88C4-B9F0EF885509}" type="presParOf" srcId="{3AA18716-878D-49A4-A069-0C92049E0DE0}" destId="{3FF9B9EB-2586-4BA8-A2A5-A32CD6AAB4F3}" srcOrd="0" destOrd="0" presId="urn:microsoft.com/office/officeart/2008/layout/PictureStrips"/>
    <dgm:cxn modelId="{50D2EEE9-52BF-4BA8-ADE5-9D90767A809E}" type="presParOf" srcId="{3AA18716-878D-49A4-A069-0C92049E0DE0}" destId="{771FD9A7-643E-4E67-B120-674E9AA5B692}" srcOrd="1" destOrd="0" presId="urn:microsoft.com/office/officeart/2008/layout/PictureStrips"/>
    <dgm:cxn modelId="{1FD100EC-B1F8-4FE4-A774-986AFE89B14C}" type="presParOf" srcId="{A52CE935-7B36-462D-BAB7-5D62A0750F7E}" destId="{9BA0142C-1EB9-47E0-AC0E-8A54BF057951}" srcOrd="7" destOrd="0" presId="urn:microsoft.com/office/officeart/2008/layout/PictureStrips"/>
    <dgm:cxn modelId="{3925DC70-86B6-4E36-9C03-74A390D1DCF2}" type="presParOf" srcId="{A52CE935-7B36-462D-BAB7-5D62A0750F7E}" destId="{8963137C-69A6-4519-BA88-938E2E8994A8}" srcOrd="8" destOrd="0" presId="urn:microsoft.com/office/officeart/2008/layout/PictureStrips"/>
    <dgm:cxn modelId="{A8A85532-6EBC-4671-991F-A6E0E48AA61A}" type="presParOf" srcId="{8963137C-69A6-4519-BA88-938E2E8994A8}" destId="{735CE5EB-D789-45D4-95DC-D16AB3A527F5}" srcOrd="0" destOrd="0" presId="urn:microsoft.com/office/officeart/2008/layout/PictureStrips"/>
    <dgm:cxn modelId="{403B9C8B-0BDF-451F-A6CF-2FB4992C0501}" type="presParOf" srcId="{8963137C-69A6-4519-BA88-938E2E8994A8}" destId="{B5C1E6D2-8812-4784-BA6C-B8617BDA5729}" srcOrd="1" destOrd="0" presId="urn:microsoft.com/office/officeart/2008/layout/PictureStrips"/>
    <dgm:cxn modelId="{ABA182FB-8AAF-4674-B9DD-52119874B3DA}" type="presParOf" srcId="{A52CE935-7B36-462D-BAB7-5D62A0750F7E}" destId="{2FA6507F-72D8-4F67-AC57-49DDF0F08206}" srcOrd="9" destOrd="0" presId="urn:microsoft.com/office/officeart/2008/layout/PictureStrips"/>
    <dgm:cxn modelId="{80799AE9-AB96-47DE-BAEE-E1C50D945E8C}" type="presParOf" srcId="{A52CE935-7B36-462D-BAB7-5D62A0750F7E}" destId="{64760129-46A1-4279-802B-D5753E689943}" srcOrd="10" destOrd="0" presId="urn:microsoft.com/office/officeart/2008/layout/PictureStrips"/>
    <dgm:cxn modelId="{10BFC7AA-B2F9-4D5A-9EBF-D58212283886}" type="presParOf" srcId="{64760129-46A1-4279-802B-D5753E689943}" destId="{9E154384-10F1-4497-9661-EF3A4973065A}" srcOrd="0" destOrd="0" presId="urn:microsoft.com/office/officeart/2008/layout/PictureStrips"/>
    <dgm:cxn modelId="{8BB93018-60FE-4646-AC86-4A11746619B0}" type="presParOf" srcId="{64760129-46A1-4279-802B-D5753E689943}" destId="{316BCD6A-1E5B-427F-96FD-CD7954F4C3C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20FB68-B208-4785-8EFE-8FD5A58E6EDB}" type="doc">
      <dgm:prSet loTypeId="urn:microsoft.com/office/officeart/2005/8/layout/bProcess2#1" loCatId="process" qsTypeId="urn:microsoft.com/office/officeart/2005/8/quickstyle/simple1#13" qsCatId="simple" csTypeId="urn:microsoft.com/office/officeart/2005/8/colors/colorful5#5" csCatId="colorful" phldr="1"/>
      <dgm:spPr/>
      <dgm:t>
        <a:bodyPr/>
        <a:lstStyle/>
        <a:p>
          <a:endParaRPr lang="en-ID"/>
        </a:p>
      </dgm:t>
    </dgm:pt>
    <dgm:pt modelId="{9AD609CC-B72C-45F1-9B32-390A08E3EF8E}">
      <dgm:prSet phldrT="[Text]"/>
      <dgm:spPr/>
      <dgm:t>
        <a:bodyPr/>
        <a:lstStyle/>
        <a:p>
          <a:r>
            <a:rPr lang="en-US" dirty="0" err="1">
              <a:latin typeface="+mj-lt"/>
            </a:rPr>
            <a:t>Layanan</a:t>
          </a:r>
          <a:r>
            <a:rPr lang="en-US" dirty="0">
              <a:latin typeface="+mj-lt"/>
            </a:rPr>
            <a:t> Pendidikan</a:t>
          </a:r>
          <a:endParaRPr lang="en-ID" dirty="0">
            <a:latin typeface="+mj-lt"/>
          </a:endParaRPr>
        </a:p>
      </dgm:t>
    </dgm:pt>
    <dgm:pt modelId="{A1067EF0-C8A9-4C17-B4A8-48D0EA6755A7}" type="parTrans" cxnId="{AD19ADE1-5B9B-40B3-9AEB-9EEF0A5E706A}">
      <dgm:prSet/>
      <dgm:spPr/>
      <dgm:t>
        <a:bodyPr/>
        <a:lstStyle/>
        <a:p>
          <a:endParaRPr lang="en-ID"/>
        </a:p>
      </dgm:t>
    </dgm:pt>
    <dgm:pt modelId="{86B62BEE-8981-4065-9FF6-5ADAB8787D7F}" type="sibTrans" cxnId="{AD19ADE1-5B9B-40B3-9AEB-9EEF0A5E706A}">
      <dgm:prSet/>
      <dgm:spPr/>
      <dgm:t>
        <a:bodyPr/>
        <a:lstStyle/>
        <a:p>
          <a:endParaRPr lang="en-ID"/>
        </a:p>
      </dgm:t>
    </dgm:pt>
    <dgm:pt modelId="{7E341052-E983-4E4A-B343-23E8BAD2195E}">
      <dgm:prSet phldrT="[Text]"/>
      <dgm:spPr/>
      <dgm:t>
        <a:bodyPr/>
        <a:lstStyle/>
        <a:p>
          <a:r>
            <a:rPr lang="en-US" dirty="0" err="1">
              <a:latin typeface="+mj-lt"/>
            </a:rPr>
            <a:t>Advokasi</a:t>
          </a:r>
          <a:endParaRPr lang="en-ID" dirty="0">
            <a:latin typeface="+mj-lt"/>
          </a:endParaRPr>
        </a:p>
      </dgm:t>
    </dgm:pt>
    <dgm:pt modelId="{605640A0-6699-499B-A176-6C60C9D8FF0D}" type="parTrans" cxnId="{1F05F5E2-7D7E-4F9A-B5E7-10BEF1B302E9}">
      <dgm:prSet/>
      <dgm:spPr/>
      <dgm:t>
        <a:bodyPr/>
        <a:lstStyle/>
        <a:p>
          <a:endParaRPr lang="en-ID"/>
        </a:p>
      </dgm:t>
    </dgm:pt>
    <dgm:pt modelId="{37F8E5FE-1FF3-4BAB-9E11-6306C07165C5}" type="sibTrans" cxnId="{1F05F5E2-7D7E-4F9A-B5E7-10BEF1B302E9}">
      <dgm:prSet/>
      <dgm:spPr/>
      <dgm:t>
        <a:bodyPr/>
        <a:lstStyle/>
        <a:p>
          <a:endParaRPr lang="en-ID"/>
        </a:p>
      </dgm:t>
    </dgm:pt>
    <dgm:pt modelId="{AC2A0717-F1CD-410C-A2EC-DC953DA1E134}" type="pres">
      <dgm:prSet presAssocID="{B020FB68-B208-4785-8EFE-8FD5A58E6EDB}" presName="diagram" presStyleCnt="0">
        <dgm:presLayoutVars>
          <dgm:dir/>
          <dgm:resizeHandles/>
        </dgm:presLayoutVars>
      </dgm:prSet>
      <dgm:spPr/>
    </dgm:pt>
    <dgm:pt modelId="{77C80E25-ED72-40A7-B1ED-E83ACDF2968B}" type="pres">
      <dgm:prSet presAssocID="{9AD609CC-B72C-45F1-9B32-390A08E3EF8E}" presName="firstNode" presStyleLbl="node1" presStyleIdx="0" presStyleCnt="2">
        <dgm:presLayoutVars>
          <dgm:bulletEnabled val="1"/>
        </dgm:presLayoutVars>
      </dgm:prSet>
      <dgm:spPr/>
    </dgm:pt>
    <dgm:pt modelId="{A07440DE-1FA1-4803-8B8D-F1FBBD2DC4E0}" type="pres">
      <dgm:prSet presAssocID="{86B62BEE-8981-4065-9FF6-5ADAB8787D7F}" presName="sibTrans" presStyleLbl="sibTrans2D1" presStyleIdx="0" presStyleCnt="1"/>
      <dgm:spPr/>
    </dgm:pt>
    <dgm:pt modelId="{9C343F7A-8AE2-470A-935A-B12BBBB6F9A8}" type="pres">
      <dgm:prSet presAssocID="{7E341052-E983-4E4A-B343-23E8BAD2195E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83AF3D13-3F0A-4070-814C-DAB66B547523}" type="presOf" srcId="{B020FB68-B208-4785-8EFE-8FD5A58E6EDB}" destId="{AC2A0717-F1CD-410C-A2EC-DC953DA1E134}" srcOrd="0" destOrd="0" presId="urn:microsoft.com/office/officeart/2005/8/layout/bProcess2#1"/>
    <dgm:cxn modelId="{80A0AD68-34ED-4694-A104-297C6EF559E4}" type="presOf" srcId="{7E341052-E983-4E4A-B343-23E8BAD2195E}" destId="{9C343F7A-8AE2-470A-935A-B12BBBB6F9A8}" srcOrd="0" destOrd="0" presId="urn:microsoft.com/office/officeart/2005/8/layout/bProcess2#1"/>
    <dgm:cxn modelId="{DFBFB47C-AF51-451E-8FA5-91E81F43303A}" type="presOf" srcId="{86B62BEE-8981-4065-9FF6-5ADAB8787D7F}" destId="{A07440DE-1FA1-4803-8B8D-F1FBBD2DC4E0}" srcOrd="0" destOrd="0" presId="urn:microsoft.com/office/officeart/2005/8/layout/bProcess2#1"/>
    <dgm:cxn modelId="{AD19ADE1-5B9B-40B3-9AEB-9EEF0A5E706A}" srcId="{B020FB68-B208-4785-8EFE-8FD5A58E6EDB}" destId="{9AD609CC-B72C-45F1-9B32-390A08E3EF8E}" srcOrd="0" destOrd="0" parTransId="{A1067EF0-C8A9-4C17-B4A8-48D0EA6755A7}" sibTransId="{86B62BEE-8981-4065-9FF6-5ADAB8787D7F}"/>
    <dgm:cxn modelId="{1F05F5E2-7D7E-4F9A-B5E7-10BEF1B302E9}" srcId="{B020FB68-B208-4785-8EFE-8FD5A58E6EDB}" destId="{7E341052-E983-4E4A-B343-23E8BAD2195E}" srcOrd="1" destOrd="0" parTransId="{605640A0-6699-499B-A176-6C60C9D8FF0D}" sibTransId="{37F8E5FE-1FF3-4BAB-9E11-6306C07165C5}"/>
    <dgm:cxn modelId="{14EE31FA-5070-4ACD-81E0-61B2B746AB0E}" type="presOf" srcId="{9AD609CC-B72C-45F1-9B32-390A08E3EF8E}" destId="{77C80E25-ED72-40A7-B1ED-E83ACDF2968B}" srcOrd="0" destOrd="0" presId="urn:microsoft.com/office/officeart/2005/8/layout/bProcess2#1"/>
    <dgm:cxn modelId="{62189A63-4E1C-463C-8AEA-CB6A4435E602}" type="presParOf" srcId="{AC2A0717-F1CD-410C-A2EC-DC953DA1E134}" destId="{77C80E25-ED72-40A7-B1ED-E83ACDF2968B}" srcOrd="0" destOrd="0" presId="urn:microsoft.com/office/officeart/2005/8/layout/bProcess2#1"/>
    <dgm:cxn modelId="{40FFCF41-2564-4244-82C8-B41403C4C9B8}" type="presParOf" srcId="{AC2A0717-F1CD-410C-A2EC-DC953DA1E134}" destId="{A07440DE-1FA1-4803-8B8D-F1FBBD2DC4E0}" srcOrd="1" destOrd="0" presId="urn:microsoft.com/office/officeart/2005/8/layout/bProcess2#1"/>
    <dgm:cxn modelId="{817DE5D4-8E81-4CB6-8E54-358597DDD9E0}" type="presParOf" srcId="{AC2A0717-F1CD-410C-A2EC-DC953DA1E134}" destId="{9C343F7A-8AE2-470A-935A-B12BBBB6F9A8}" srcOrd="2" destOrd="0" presId="urn:microsoft.com/office/officeart/2005/8/layout/bProcess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6541E7-9A2C-41F4-B8E3-7A83D5F2C9DC}" type="doc">
      <dgm:prSet loTypeId="urn:microsoft.com/office/officeart/2009/layout/CirclePictureHierarchy#1" loCatId="hierarchy" qsTypeId="urn:microsoft.com/office/officeart/2005/8/quickstyle/simple1#1" qsCatId="simple" csTypeId="urn:microsoft.com/office/officeart/2005/8/colors/colorful5#1" csCatId="colorful" phldr="1"/>
      <dgm:spPr/>
      <dgm:t>
        <a:bodyPr/>
        <a:lstStyle/>
        <a:p>
          <a:endParaRPr lang="en-ID"/>
        </a:p>
      </dgm:t>
    </dgm:pt>
    <dgm:pt modelId="{C368E516-643B-4CED-82B0-5BCCB3467B3E}">
      <dgm:prSet phldrT="[Text]" custT="1"/>
      <dgm:spPr/>
      <dgm:t>
        <a:bodyPr/>
        <a:lstStyle/>
        <a:p>
          <a:r>
            <a:rPr lang="en-US" sz="1400" dirty="0"/>
            <a:t>ORGANISASI KEPERCAYAAN TERHADAP TUHAN YME</a:t>
          </a:r>
          <a:endParaRPr lang="en-ID" sz="1400" dirty="0"/>
        </a:p>
      </dgm:t>
    </dgm:pt>
    <dgm:pt modelId="{3A91E387-9B3E-4F50-99D9-ED89DB63A975}" type="parTrans" cxnId="{564B0814-BA4E-4E0E-A10E-04DB100B4F4C}">
      <dgm:prSet/>
      <dgm:spPr/>
      <dgm:t>
        <a:bodyPr/>
        <a:lstStyle/>
        <a:p>
          <a:endParaRPr lang="en-ID"/>
        </a:p>
      </dgm:t>
    </dgm:pt>
    <dgm:pt modelId="{21F8B90E-6ACC-4D58-B1BF-B7FDCF90DA1C}" type="sibTrans" cxnId="{564B0814-BA4E-4E0E-A10E-04DB100B4F4C}">
      <dgm:prSet/>
      <dgm:spPr/>
      <dgm:t>
        <a:bodyPr/>
        <a:lstStyle/>
        <a:p>
          <a:endParaRPr lang="en-ID"/>
        </a:p>
      </dgm:t>
    </dgm:pt>
    <dgm:pt modelId="{42E8E1C5-0BC1-4126-9D41-585AE088212A}">
      <dgm:prSet phldrT="[Text]"/>
      <dgm:spPr/>
      <dgm:t>
        <a:bodyPr/>
        <a:lstStyle/>
        <a:p>
          <a:r>
            <a:rPr lang="en-US" dirty="0">
              <a:latin typeface="+mj-lt"/>
            </a:rPr>
            <a:t>Tingkat Pusat</a:t>
          </a:r>
        </a:p>
        <a:p>
          <a:r>
            <a:rPr lang="en-US" b="1" dirty="0">
              <a:latin typeface="+mj-lt"/>
            </a:rPr>
            <a:t>174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organisasi</a:t>
          </a:r>
          <a:endParaRPr lang="en-ID" dirty="0">
            <a:latin typeface="+mj-lt"/>
          </a:endParaRPr>
        </a:p>
      </dgm:t>
    </dgm:pt>
    <dgm:pt modelId="{5637C7E4-1AFC-4DF1-B670-C6D9D2E35FE7}" type="parTrans" cxnId="{B5C04BE9-3F64-4C61-8F11-CF827372DBC3}">
      <dgm:prSet/>
      <dgm:spPr/>
      <dgm:t>
        <a:bodyPr/>
        <a:lstStyle/>
        <a:p>
          <a:endParaRPr lang="en-ID"/>
        </a:p>
      </dgm:t>
    </dgm:pt>
    <dgm:pt modelId="{B0BD87A0-876A-4026-B150-D4F219C48DBA}" type="sibTrans" cxnId="{B5C04BE9-3F64-4C61-8F11-CF827372DBC3}">
      <dgm:prSet/>
      <dgm:spPr/>
      <dgm:t>
        <a:bodyPr/>
        <a:lstStyle/>
        <a:p>
          <a:endParaRPr lang="en-ID"/>
        </a:p>
      </dgm:t>
    </dgm:pt>
    <dgm:pt modelId="{87703022-FACE-44FE-A5C6-5BBE5E3449C0}">
      <dgm:prSet phldrT="[Text]"/>
      <dgm:spPr/>
      <dgm:t>
        <a:bodyPr/>
        <a:lstStyle/>
        <a:p>
          <a:r>
            <a:rPr lang="en-US" dirty="0" err="1">
              <a:latin typeface="+mj-lt"/>
            </a:rPr>
            <a:t>Aktif</a:t>
          </a:r>
          <a:endParaRPr lang="en-US" dirty="0">
            <a:latin typeface="+mj-lt"/>
          </a:endParaRPr>
        </a:p>
        <a:p>
          <a:r>
            <a:rPr lang="en-US" b="1" dirty="0">
              <a:latin typeface="+mj-lt"/>
            </a:rPr>
            <a:t>163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organisasi</a:t>
          </a:r>
          <a:endParaRPr lang="en-ID" dirty="0">
            <a:latin typeface="+mj-lt"/>
          </a:endParaRPr>
        </a:p>
      </dgm:t>
    </dgm:pt>
    <dgm:pt modelId="{1A2ED620-B013-4731-BD2C-63A466230964}" type="parTrans" cxnId="{D073DC5F-16FC-4B3B-AEF3-12915F29E349}">
      <dgm:prSet/>
      <dgm:spPr/>
      <dgm:t>
        <a:bodyPr/>
        <a:lstStyle/>
        <a:p>
          <a:endParaRPr lang="en-ID"/>
        </a:p>
      </dgm:t>
    </dgm:pt>
    <dgm:pt modelId="{5BD6B344-4BFC-4960-A0F4-CCE8C843D921}" type="sibTrans" cxnId="{D073DC5F-16FC-4B3B-AEF3-12915F29E349}">
      <dgm:prSet/>
      <dgm:spPr/>
      <dgm:t>
        <a:bodyPr/>
        <a:lstStyle/>
        <a:p>
          <a:endParaRPr lang="en-ID"/>
        </a:p>
      </dgm:t>
    </dgm:pt>
    <dgm:pt modelId="{F621387F-1C96-48D2-B6D0-2F52425223FD}">
      <dgm:prSet phldrT="[Text]"/>
      <dgm:spPr/>
      <dgm:t>
        <a:bodyPr/>
        <a:lstStyle/>
        <a:p>
          <a:r>
            <a:rPr lang="en-US" dirty="0" err="1">
              <a:latin typeface="+mj-lt"/>
            </a:rPr>
            <a:t>Tidak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Aktif</a:t>
          </a:r>
          <a:endParaRPr lang="en-US" dirty="0">
            <a:latin typeface="+mj-lt"/>
          </a:endParaRPr>
        </a:p>
        <a:p>
          <a:r>
            <a:rPr lang="en-US" dirty="0">
              <a:latin typeface="+mj-lt"/>
            </a:rPr>
            <a:t>11 </a:t>
          </a:r>
          <a:r>
            <a:rPr lang="en-US" dirty="0" err="1">
              <a:latin typeface="+mj-lt"/>
            </a:rPr>
            <a:t>organisasi</a:t>
          </a:r>
          <a:endParaRPr lang="en-ID" dirty="0">
            <a:latin typeface="+mj-lt"/>
          </a:endParaRPr>
        </a:p>
      </dgm:t>
    </dgm:pt>
    <dgm:pt modelId="{042F5401-E87A-4DF8-AB3D-787FCC5C360A}" type="parTrans" cxnId="{E0A280A9-D401-48E8-A6A9-A9D517D044A0}">
      <dgm:prSet/>
      <dgm:spPr/>
      <dgm:t>
        <a:bodyPr/>
        <a:lstStyle/>
        <a:p>
          <a:endParaRPr lang="en-ID"/>
        </a:p>
      </dgm:t>
    </dgm:pt>
    <dgm:pt modelId="{FF577CF4-9122-4C03-A1A9-DA7B2764C463}" type="sibTrans" cxnId="{E0A280A9-D401-48E8-A6A9-A9D517D044A0}">
      <dgm:prSet/>
      <dgm:spPr/>
      <dgm:t>
        <a:bodyPr/>
        <a:lstStyle/>
        <a:p>
          <a:endParaRPr lang="en-ID"/>
        </a:p>
      </dgm:t>
    </dgm:pt>
    <dgm:pt modelId="{AD39701E-ED2F-4644-BB49-2B2478A14F0F}">
      <dgm:prSet phldrT="[Text]"/>
      <dgm:spPr/>
      <dgm:t>
        <a:bodyPr/>
        <a:lstStyle/>
        <a:p>
          <a:r>
            <a:rPr lang="en-US" dirty="0">
              <a:latin typeface="+mj-lt"/>
            </a:rPr>
            <a:t>Tingkat </a:t>
          </a:r>
          <a:r>
            <a:rPr lang="en-US" dirty="0" err="1">
              <a:latin typeface="+mj-lt"/>
            </a:rPr>
            <a:t>Cabang</a:t>
          </a:r>
          <a:endParaRPr lang="en-US" dirty="0">
            <a:latin typeface="+mj-lt"/>
          </a:endParaRPr>
        </a:p>
        <a:p>
          <a:r>
            <a:rPr lang="en-US" b="1" dirty="0">
              <a:latin typeface="+mj-lt"/>
            </a:rPr>
            <a:t>1.000 </a:t>
          </a:r>
          <a:r>
            <a:rPr lang="en-US" dirty="0" err="1">
              <a:latin typeface="+mj-lt"/>
            </a:rPr>
            <a:t>organisasi</a:t>
          </a:r>
          <a:endParaRPr lang="en-ID" dirty="0">
            <a:latin typeface="+mj-lt"/>
          </a:endParaRPr>
        </a:p>
      </dgm:t>
    </dgm:pt>
    <dgm:pt modelId="{155821ED-1F9A-4359-A3AB-858A6F139FB5}" type="parTrans" cxnId="{6F2CE089-FAB0-4307-A537-058D9C11177E}">
      <dgm:prSet/>
      <dgm:spPr/>
      <dgm:t>
        <a:bodyPr/>
        <a:lstStyle/>
        <a:p>
          <a:endParaRPr lang="en-ID"/>
        </a:p>
      </dgm:t>
    </dgm:pt>
    <dgm:pt modelId="{47300872-106C-436F-A0CB-6E5B453B51AA}" type="sibTrans" cxnId="{6F2CE089-FAB0-4307-A537-058D9C11177E}">
      <dgm:prSet/>
      <dgm:spPr/>
      <dgm:t>
        <a:bodyPr/>
        <a:lstStyle/>
        <a:p>
          <a:endParaRPr lang="en-ID"/>
        </a:p>
      </dgm:t>
    </dgm:pt>
    <dgm:pt modelId="{FA1925B6-B0D7-466D-9BC0-FB096F2F733B}" type="pres">
      <dgm:prSet presAssocID="{7B6541E7-9A2C-41F4-B8E3-7A83D5F2C9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62B790-CE63-4DCF-826E-2A284504A0EE}" type="pres">
      <dgm:prSet presAssocID="{C368E516-643B-4CED-82B0-5BCCB3467B3E}" presName="hierRoot1" presStyleCnt="0"/>
      <dgm:spPr/>
    </dgm:pt>
    <dgm:pt modelId="{E1A706A8-EDA1-4CBE-A32B-BFD7D10BA8C0}" type="pres">
      <dgm:prSet presAssocID="{C368E516-643B-4CED-82B0-5BCCB3467B3E}" presName="composite" presStyleCnt="0"/>
      <dgm:spPr/>
    </dgm:pt>
    <dgm:pt modelId="{C5D26141-4ABD-4CA2-9262-66C810E5A01D}" type="pres">
      <dgm:prSet presAssocID="{C368E516-643B-4CED-82B0-5BCCB3467B3E}" presName="image" presStyleLbl="node0" presStyleIdx="0" presStyleCnt="1"/>
      <dgm:spPr/>
    </dgm:pt>
    <dgm:pt modelId="{20AF8276-F47F-45CE-9C79-FAAEDFEEED11}" type="pres">
      <dgm:prSet presAssocID="{C368E516-643B-4CED-82B0-5BCCB3467B3E}" presName="text" presStyleLbl="revTx" presStyleIdx="0" presStyleCnt="5">
        <dgm:presLayoutVars>
          <dgm:chPref val="3"/>
        </dgm:presLayoutVars>
      </dgm:prSet>
      <dgm:spPr/>
    </dgm:pt>
    <dgm:pt modelId="{E36445A0-F5B5-4461-BDCA-375C4C1DA67E}" type="pres">
      <dgm:prSet presAssocID="{C368E516-643B-4CED-82B0-5BCCB3467B3E}" presName="hierChild2" presStyleCnt="0"/>
      <dgm:spPr/>
    </dgm:pt>
    <dgm:pt modelId="{66821777-B15A-4B1B-97D8-63769B18CFB5}" type="pres">
      <dgm:prSet presAssocID="{5637C7E4-1AFC-4DF1-B670-C6D9D2E35FE7}" presName="Name10" presStyleLbl="parChTrans1D2" presStyleIdx="0" presStyleCnt="2"/>
      <dgm:spPr/>
    </dgm:pt>
    <dgm:pt modelId="{444154C2-4399-430F-A2A0-5E300C351F3F}" type="pres">
      <dgm:prSet presAssocID="{42E8E1C5-0BC1-4126-9D41-585AE088212A}" presName="hierRoot2" presStyleCnt="0"/>
      <dgm:spPr/>
    </dgm:pt>
    <dgm:pt modelId="{98CBD260-F7C7-43B9-986C-9DB9F92D1EA4}" type="pres">
      <dgm:prSet presAssocID="{42E8E1C5-0BC1-4126-9D41-585AE088212A}" presName="composite2" presStyleCnt="0"/>
      <dgm:spPr/>
    </dgm:pt>
    <dgm:pt modelId="{FB3485A0-EEA9-4C8F-89F3-BB13B0CE5119}" type="pres">
      <dgm:prSet presAssocID="{42E8E1C5-0BC1-4126-9D41-585AE088212A}" presName="image2" presStyleLbl="node2" presStyleIdx="0" presStyleCnt="2"/>
      <dgm:spPr/>
    </dgm:pt>
    <dgm:pt modelId="{4B46D1AF-404F-43E1-A9F5-2657FFCE3B87}" type="pres">
      <dgm:prSet presAssocID="{42E8E1C5-0BC1-4126-9D41-585AE088212A}" presName="text2" presStyleLbl="revTx" presStyleIdx="1" presStyleCnt="5">
        <dgm:presLayoutVars>
          <dgm:chPref val="3"/>
        </dgm:presLayoutVars>
      </dgm:prSet>
      <dgm:spPr/>
    </dgm:pt>
    <dgm:pt modelId="{3F5182FC-0BB2-42D8-8DB4-3202700B765C}" type="pres">
      <dgm:prSet presAssocID="{42E8E1C5-0BC1-4126-9D41-585AE088212A}" presName="hierChild3" presStyleCnt="0"/>
      <dgm:spPr/>
    </dgm:pt>
    <dgm:pt modelId="{B63E1C3E-FA17-45D7-8AB3-6354C69F96D9}" type="pres">
      <dgm:prSet presAssocID="{1A2ED620-B013-4731-BD2C-63A466230964}" presName="Name17" presStyleLbl="parChTrans1D3" presStyleIdx="0" presStyleCnt="2"/>
      <dgm:spPr/>
    </dgm:pt>
    <dgm:pt modelId="{1FFEF6D3-5629-4BF7-BFA1-FB675E53F639}" type="pres">
      <dgm:prSet presAssocID="{87703022-FACE-44FE-A5C6-5BBE5E3449C0}" presName="hierRoot3" presStyleCnt="0"/>
      <dgm:spPr/>
    </dgm:pt>
    <dgm:pt modelId="{5644172D-CFC9-429E-B7D4-465EB03EAF1E}" type="pres">
      <dgm:prSet presAssocID="{87703022-FACE-44FE-A5C6-5BBE5E3449C0}" presName="composite3" presStyleCnt="0"/>
      <dgm:spPr/>
    </dgm:pt>
    <dgm:pt modelId="{C4151D6B-4BCC-4CCF-A245-171473D035DE}" type="pres">
      <dgm:prSet presAssocID="{87703022-FACE-44FE-A5C6-5BBE5E3449C0}" presName="image3" presStyleLbl="node3" presStyleIdx="0" presStyleCnt="2"/>
      <dgm:spPr/>
    </dgm:pt>
    <dgm:pt modelId="{8CF436EB-F596-4751-B8E8-4E8214F75522}" type="pres">
      <dgm:prSet presAssocID="{87703022-FACE-44FE-A5C6-5BBE5E3449C0}" presName="text3" presStyleLbl="revTx" presStyleIdx="2" presStyleCnt="5">
        <dgm:presLayoutVars>
          <dgm:chPref val="3"/>
        </dgm:presLayoutVars>
      </dgm:prSet>
      <dgm:spPr/>
    </dgm:pt>
    <dgm:pt modelId="{1C1A27BA-084F-436E-B445-1054A3B61CEA}" type="pres">
      <dgm:prSet presAssocID="{87703022-FACE-44FE-A5C6-5BBE5E3449C0}" presName="hierChild4" presStyleCnt="0"/>
      <dgm:spPr/>
    </dgm:pt>
    <dgm:pt modelId="{B0CACFBF-123C-49BD-8671-8C8A8300E984}" type="pres">
      <dgm:prSet presAssocID="{042F5401-E87A-4DF8-AB3D-787FCC5C360A}" presName="Name17" presStyleLbl="parChTrans1D3" presStyleIdx="1" presStyleCnt="2"/>
      <dgm:spPr/>
    </dgm:pt>
    <dgm:pt modelId="{9EB10260-71F9-4305-B800-7178C9ADFA50}" type="pres">
      <dgm:prSet presAssocID="{F621387F-1C96-48D2-B6D0-2F52425223FD}" presName="hierRoot3" presStyleCnt="0"/>
      <dgm:spPr/>
    </dgm:pt>
    <dgm:pt modelId="{670EC71F-2E44-4918-B022-C937DAECD391}" type="pres">
      <dgm:prSet presAssocID="{F621387F-1C96-48D2-B6D0-2F52425223FD}" presName="composite3" presStyleCnt="0"/>
      <dgm:spPr/>
    </dgm:pt>
    <dgm:pt modelId="{586DFD0E-C187-46E9-B1DD-EA9721AF44A5}" type="pres">
      <dgm:prSet presAssocID="{F621387F-1C96-48D2-B6D0-2F52425223FD}" presName="image3" presStyleLbl="node3" presStyleIdx="1" presStyleCnt="2"/>
      <dgm:spPr/>
    </dgm:pt>
    <dgm:pt modelId="{649A8E94-ED51-44F6-838A-019268179390}" type="pres">
      <dgm:prSet presAssocID="{F621387F-1C96-48D2-B6D0-2F52425223FD}" presName="text3" presStyleLbl="revTx" presStyleIdx="3" presStyleCnt="5">
        <dgm:presLayoutVars>
          <dgm:chPref val="3"/>
        </dgm:presLayoutVars>
      </dgm:prSet>
      <dgm:spPr/>
    </dgm:pt>
    <dgm:pt modelId="{5E0ECFDD-B1EF-4E2F-A9BA-28171A1A622F}" type="pres">
      <dgm:prSet presAssocID="{F621387F-1C96-48D2-B6D0-2F52425223FD}" presName="hierChild4" presStyleCnt="0"/>
      <dgm:spPr/>
    </dgm:pt>
    <dgm:pt modelId="{25D792F8-31B4-44F9-BC60-836884FB1E34}" type="pres">
      <dgm:prSet presAssocID="{155821ED-1F9A-4359-A3AB-858A6F139FB5}" presName="Name10" presStyleLbl="parChTrans1D2" presStyleIdx="1" presStyleCnt="2"/>
      <dgm:spPr/>
    </dgm:pt>
    <dgm:pt modelId="{6EAC53D3-A7F9-4B57-BCAA-F37080FBEA77}" type="pres">
      <dgm:prSet presAssocID="{AD39701E-ED2F-4644-BB49-2B2478A14F0F}" presName="hierRoot2" presStyleCnt="0"/>
      <dgm:spPr/>
    </dgm:pt>
    <dgm:pt modelId="{FF7E49CB-E86C-4A61-9F61-75275A5F3BD5}" type="pres">
      <dgm:prSet presAssocID="{AD39701E-ED2F-4644-BB49-2B2478A14F0F}" presName="composite2" presStyleCnt="0"/>
      <dgm:spPr/>
    </dgm:pt>
    <dgm:pt modelId="{142B26FE-ECAE-4BFB-87CC-DE0C18C542EF}" type="pres">
      <dgm:prSet presAssocID="{AD39701E-ED2F-4644-BB49-2B2478A14F0F}" presName="image2" presStyleLbl="node2" presStyleIdx="1" presStyleCnt="2"/>
      <dgm:spPr/>
    </dgm:pt>
    <dgm:pt modelId="{1377B283-C99B-4D13-84E5-7486EED8ECDC}" type="pres">
      <dgm:prSet presAssocID="{AD39701E-ED2F-4644-BB49-2B2478A14F0F}" presName="text2" presStyleLbl="revTx" presStyleIdx="4" presStyleCnt="5">
        <dgm:presLayoutVars>
          <dgm:chPref val="3"/>
        </dgm:presLayoutVars>
      </dgm:prSet>
      <dgm:spPr/>
    </dgm:pt>
    <dgm:pt modelId="{B8D7FC31-9919-4982-A0C2-7EF869C61E55}" type="pres">
      <dgm:prSet presAssocID="{AD39701E-ED2F-4644-BB49-2B2478A14F0F}" presName="hierChild3" presStyleCnt="0"/>
      <dgm:spPr/>
    </dgm:pt>
  </dgm:ptLst>
  <dgm:cxnLst>
    <dgm:cxn modelId="{564B0814-BA4E-4E0E-A10E-04DB100B4F4C}" srcId="{7B6541E7-9A2C-41F4-B8E3-7A83D5F2C9DC}" destId="{C368E516-643B-4CED-82B0-5BCCB3467B3E}" srcOrd="0" destOrd="0" parTransId="{3A91E387-9B3E-4F50-99D9-ED89DB63A975}" sibTransId="{21F8B90E-6ACC-4D58-B1BF-B7FDCF90DA1C}"/>
    <dgm:cxn modelId="{619E8418-0890-4476-9365-3C41D35ABE8B}" type="presOf" srcId="{7B6541E7-9A2C-41F4-B8E3-7A83D5F2C9DC}" destId="{FA1925B6-B0D7-466D-9BC0-FB096F2F733B}" srcOrd="0" destOrd="0" presId="urn:microsoft.com/office/officeart/2009/layout/CirclePictureHierarchy#1"/>
    <dgm:cxn modelId="{E0420B31-191D-4A5B-A4F0-C35268CCA33C}" type="presOf" srcId="{042F5401-E87A-4DF8-AB3D-787FCC5C360A}" destId="{B0CACFBF-123C-49BD-8671-8C8A8300E984}" srcOrd="0" destOrd="0" presId="urn:microsoft.com/office/officeart/2009/layout/CirclePictureHierarchy#1"/>
    <dgm:cxn modelId="{D073DC5F-16FC-4B3B-AEF3-12915F29E349}" srcId="{42E8E1C5-0BC1-4126-9D41-585AE088212A}" destId="{87703022-FACE-44FE-A5C6-5BBE5E3449C0}" srcOrd="0" destOrd="0" parTransId="{1A2ED620-B013-4731-BD2C-63A466230964}" sibTransId="{5BD6B344-4BFC-4960-A0F4-CCE8C843D921}"/>
    <dgm:cxn modelId="{B8EF3C47-8CCC-4A90-A195-974A12650609}" type="presOf" srcId="{87703022-FACE-44FE-A5C6-5BBE5E3449C0}" destId="{8CF436EB-F596-4751-B8E8-4E8214F75522}" srcOrd="0" destOrd="0" presId="urn:microsoft.com/office/officeart/2009/layout/CirclePictureHierarchy#1"/>
    <dgm:cxn modelId="{12491B54-541B-49B3-BFF3-9A78562B5C63}" type="presOf" srcId="{C368E516-643B-4CED-82B0-5BCCB3467B3E}" destId="{20AF8276-F47F-45CE-9C79-FAAEDFEEED11}" srcOrd="0" destOrd="0" presId="urn:microsoft.com/office/officeart/2009/layout/CirclePictureHierarchy#1"/>
    <dgm:cxn modelId="{A803E25A-4B1A-4BF1-9D5C-51AF2142C62C}" type="presOf" srcId="{1A2ED620-B013-4731-BD2C-63A466230964}" destId="{B63E1C3E-FA17-45D7-8AB3-6354C69F96D9}" srcOrd="0" destOrd="0" presId="urn:microsoft.com/office/officeart/2009/layout/CirclePictureHierarchy#1"/>
    <dgm:cxn modelId="{6F2CE089-FAB0-4307-A537-058D9C11177E}" srcId="{C368E516-643B-4CED-82B0-5BCCB3467B3E}" destId="{AD39701E-ED2F-4644-BB49-2B2478A14F0F}" srcOrd="1" destOrd="0" parTransId="{155821ED-1F9A-4359-A3AB-858A6F139FB5}" sibTransId="{47300872-106C-436F-A0CB-6E5B453B51AA}"/>
    <dgm:cxn modelId="{511EA08B-1539-43F4-AFE3-6CF858801115}" type="presOf" srcId="{155821ED-1F9A-4359-A3AB-858A6F139FB5}" destId="{25D792F8-31B4-44F9-BC60-836884FB1E34}" srcOrd="0" destOrd="0" presId="urn:microsoft.com/office/officeart/2009/layout/CirclePictureHierarchy#1"/>
    <dgm:cxn modelId="{026731A9-CEF6-416D-AD67-D11D95FE998D}" type="presOf" srcId="{AD39701E-ED2F-4644-BB49-2B2478A14F0F}" destId="{1377B283-C99B-4D13-84E5-7486EED8ECDC}" srcOrd="0" destOrd="0" presId="urn:microsoft.com/office/officeart/2009/layout/CirclePictureHierarchy#1"/>
    <dgm:cxn modelId="{E0A280A9-D401-48E8-A6A9-A9D517D044A0}" srcId="{42E8E1C5-0BC1-4126-9D41-585AE088212A}" destId="{F621387F-1C96-48D2-B6D0-2F52425223FD}" srcOrd="1" destOrd="0" parTransId="{042F5401-E87A-4DF8-AB3D-787FCC5C360A}" sibTransId="{FF577CF4-9122-4C03-A1A9-DA7B2764C463}"/>
    <dgm:cxn modelId="{691C7BCA-4E43-4472-B91A-A35B0237608F}" type="presOf" srcId="{F621387F-1C96-48D2-B6D0-2F52425223FD}" destId="{649A8E94-ED51-44F6-838A-019268179390}" srcOrd="0" destOrd="0" presId="urn:microsoft.com/office/officeart/2009/layout/CirclePictureHierarchy#1"/>
    <dgm:cxn modelId="{54E7D3DF-2A44-4083-A88C-2E3AB3E7FE91}" type="presOf" srcId="{42E8E1C5-0BC1-4126-9D41-585AE088212A}" destId="{4B46D1AF-404F-43E1-A9F5-2657FFCE3B87}" srcOrd="0" destOrd="0" presId="urn:microsoft.com/office/officeart/2009/layout/CirclePictureHierarchy#1"/>
    <dgm:cxn modelId="{B5C04BE9-3F64-4C61-8F11-CF827372DBC3}" srcId="{C368E516-643B-4CED-82B0-5BCCB3467B3E}" destId="{42E8E1C5-0BC1-4126-9D41-585AE088212A}" srcOrd="0" destOrd="0" parTransId="{5637C7E4-1AFC-4DF1-B670-C6D9D2E35FE7}" sibTransId="{B0BD87A0-876A-4026-B150-D4F219C48DBA}"/>
    <dgm:cxn modelId="{A9BA79E9-46F9-497B-B109-3DE7967E018C}" type="presOf" srcId="{5637C7E4-1AFC-4DF1-B670-C6D9D2E35FE7}" destId="{66821777-B15A-4B1B-97D8-63769B18CFB5}" srcOrd="0" destOrd="0" presId="urn:microsoft.com/office/officeart/2009/layout/CirclePictureHierarchy#1"/>
    <dgm:cxn modelId="{3D87F18E-859D-4217-9106-6444AD7C1D72}" type="presParOf" srcId="{FA1925B6-B0D7-466D-9BC0-FB096F2F733B}" destId="{4562B790-CE63-4DCF-826E-2A284504A0EE}" srcOrd="0" destOrd="0" presId="urn:microsoft.com/office/officeart/2009/layout/CirclePictureHierarchy#1"/>
    <dgm:cxn modelId="{76DB954A-C393-47FC-9BC1-A626A2E1660E}" type="presParOf" srcId="{4562B790-CE63-4DCF-826E-2A284504A0EE}" destId="{E1A706A8-EDA1-4CBE-A32B-BFD7D10BA8C0}" srcOrd="0" destOrd="0" presId="urn:microsoft.com/office/officeart/2009/layout/CirclePictureHierarchy#1"/>
    <dgm:cxn modelId="{9A487829-4E58-4455-894B-407B9A577DEC}" type="presParOf" srcId="{E1A706A8-EDA1-4CBE-A32B-BFD7D10BA8C0}" destId="{C5D26141-4ABD-4CA2-9262-66C810E5A01D}" srcOrd="0" destOrd="0" presId="urn:microsoft.com/office/officeart/2009/layout/CirclePictureHierarchy#1"/>
    <dgm:cxn modelId="{4CDEDE12-37A6-4732-8894-F134E0E291B8}" type="presParOf" srcId="{E1A706A8-EDA1-4CBE-A32B-BFD7D10BA8C0}" destId="{20AF8276-F47F-45CE-9C79-FAAEDFEEED11}" srcOrd="1" destOrd="0" presId="urn:microsoft.com/office/officeart/2009/layout/CirclePictureHierarchy#1"/>
    <dgm:cxn modelId="{C1BF18AC-66F9-49D3-9F85-6E0FC77468E8}" type="presParOf" srcId="{4562B790-CE63-4DCF-826E-2A284504A0EE}" destId="{E36445A0-F5B5-4461-BDCA-375C4C1DA67E}" srcOrd="1" destOrd="0" presId="urn:microsoft.com/office/officeart/2009/layout/CirclePictureHierarchy#1"/>
    <dgm:cxn modelId="{101BAF3A-9419-46D4-B30E-4F617D078753}" type="presParOf" srcId="{E36445A0-F5B5-4461-BDCA-375C4C1DA67E}" destId="{66821777-B15A-4B1B-97D8-63769B18CFB5}" srcOrd="0" destOrd="0" presId="urn:microsoft.com/office/officeart/2009/layout/CirclePictureHierarchy#1"/>
    <dgm:cxn modelId="{DDFAFE67-69D8-41A4-95EB-80301AFE4477}" type="presParOf" srcId="{E36445A0-F5B5-4461-BDCA-375C4C1DA67E}" destId="{444154C2-4399-430F-A2A0-5E300C351F3F}" srcOrd="1" destOrd="0" presId="urn:microsoft.com/office/officeart/2009/layout/CirclePictureHierarchy#1"/>
    <dgm:cxn modelId="{533C4098-D6DC-4920-AD7C-E8C6CD6FD991}" type="presParOf" srcId="{444154C2-4399-430F-A2A0-5E300C351F3F}" destId="{98CBD260-F7C7-43B9-986C-9DB9F92D1EA4}" srcOrd="0" destOrd="0" presId="urn:microsoft.com/office/officeart/2009/layout/CirclePictureHierarchy#1"/>
    <dgm:cxn modelId="{478D6A87-3CD1-4935-BAC5-CCE96635CD5F}" type="presParOf" srcId="{98CBD260-F7C7-43B9-986C-9DB9F92D1EA4}" destId="{FB3485A0-EEA9-4C8F-89F3-BB13B0CE5119}" srcOrd="0" destOrd="0" presId="urn:microsoft.com/office/officeart/2009/layout/CirclePictureHierarchy#1"/>
    <dgm:cxn modelId="{B7F646C8-D990-4E45-80CD-F77DF293CA15}" type="presParOf" srcId="{98CBD260-F7C7-43B9-986C-9DB9F92D1EA4}" destId="{4B46D1AF-404F-43E1-A9F5-2657FFCE3B87}" srcOrd="1" destOrd="0" presId="urn:microsoft.com/office/officeart/2009/layout/CirclePictureHierarchy#1"/>
    <dgm:cxn modelId="{9D2449FA-342E-42F3-9C9E-D9451CCE2A4C}" type="presParOf" srcId="{444154C2-4399-430F-A2A0-5E300C351F3F}" destId="{3F5182FC-0BB2-42D8-8DB4-3202700B765C}" srcOrd="1" destOrd="0" presId="urn:microsoft.com/office/officeart/2009/layout/CirclePictureHierarchy#1"/>
    <dgm:cxn modelId="{14FAE255-B49D-4B74-908A-6590E28E9BF8}" type="presParOf" srcId="{3F5182FC-0BB2-42D8-8DB4-3202700B765C}" destId="{B63E1C3E-FA17-45D7-8AB3-6354C69F96D9}" srcOrd="0" destOrd="0" presId="urn:microsoft.com/office/officeart/2009/layout/CirclePictureHierarchy#1"/>
    <dgm:cxn modelId="{764B7E85-5244-4F9F-AC7D-C0CA0BC484F2}" type="presParOf" srcId="{3F5182FC-0BB2-42D8-8DB4-3202700B765C}" destId="{1FFEF6D3-5629-4BF7-BFA1-FB675E53F639}" srcOrd="1" destOrd="0" presId="urn:microsoft.com/office/officeart/2009/layout/CirclePictureHierarchy#1"/>
    <dgm:cxn modelId="{92CD784D-2049-4611-996A-0C5177A1B39A}" type="presParOf" srcId="{1FFEF6D3-5629-4BF7-BFA1-FB675E53F639}" destId="{5644172D-CFC9-429E-B7D4-465EB03EAF1E}" srcOrd="0" destOrd="0" presId="urn:microsoft.com/office/officeart/2009/layout/CirclePictureHierarchy#1"/>
    <dgm:cxn modelId="{88E2602F-13B0-480F-B58A-E6A127CF2A44}" type="presParOf" srcId="{5644172D-CFC9-429E-B7D4-465EB03EAF1E}" destId="{C4151D6B-4BCC-4CCF-A245-171473D035DE}" srcOrd="0" destOrd="0" presId="urn:microsoft.com/office/officeart/2009/layout/CirclePictureHierarchy#1"/>
    <dgm:cxn modelId="{A8A40C9F-4994-4BEA-ABC5-636700B5BDF9}" type="presParOf" srcId="{5644172D-CFC9-429E-B7D4-465EB03EAF1E}" destId="{8CF436EB-F596-4751-B8E8-4E8214F75522}" srcOrd="1" destOrd="0" presId="urn:microsoft.com/office/officeart/2009/layout/CirclePictureHierarchy#1"/>
    <dgm:cxn modelId="{BC572056-F6C3-401C-A849-A5E087A65FAC}" type="presParOf" srcId="{1FFEF6D3-5629-4BF7-BFA1-FB675E53F639}" destId="{1C1A27BA-084F-436E-B445-1054A3B61CEA}" srcOrd="1" destOrd="0" presId="urn:microsoft.com/office/officeart/2009/layout/CirclePictureHierarchy#1"/>
    <dgm:cxn modelId="{3CFADDC8-A773-465A-A346-D84BE061001A}" type="presParOf" srcId="{3F5182FC-0BB2-42D8-8DB4-3202700B765C}" destId="{B0CACFBF-123C-49BD-8671-8C8A8300E984}" srcOrd="2" destOrd="0" presId="urn:microsoft.com/office/officeart/2009/layout/CirclePictureHierarchy#1"/>
    <dgm:cxn modelId="{0675921E-B59D-4CF6-8F88-65525A709F9A}" type="presParOf" srcId="{3F5182FC-0BB2-42D8-8DB4-3202700B765C}" destId="{9EB10260-71F9-4305-B800-7178C9ADFA50}" srcOrd="3" destOrd="0" presId="urn:microsoft.com/office/officeart/2009/layout/CirclePictureHierarchy#1"/>
    <dgm:cxn modelId="{CA82D898-65DE-4CF0-88EA-65E46B524C45}" type="presParOf" srcId="{9EB10260-71F9-4305-B800-7178C9ADFA50}" destId="{670EC71F-2E44-4918-B022-C937DAECD391}" srcOrd="0" destOrd="0" presId="urn:microsoft.com/office/officeart/2009/layout/CirclePictureHierarchy#1"/>
    <dgm:cxn modelId="{E5BBE840-1BED-48CB-AB92-0A793E4E3EAA}" type="presParOf" srcId="{670EC71F-2E44-4918-B022-C937DAECD391}" destId="{586DFD0E-C187-46E9-B1DD-EA9721AF44A5}" srcOrd="0" destOrd="0" presId="urn:microsoft.com/office/officeart/2009/layout/CirclePictureHierarchy#1"/>
    <dgm:cxn modelId="{F86B3E3F-00C7-499A-9B66-C2422D6CB0F3}" type="presParOf" srcId="{670EC71F-2E44-4918-B022-C937DAECD391}" destId="{649A8E94-ED51-44F6-838A-019268179390}" srcOrd="1" destOrd="0" presId="urn:microsoft.com/office/officeart/2009/layout/CirclePictureHierarchy#1"/>
    <dgm:cxn modelId="{9358384C-C2E0-4AA3-BDF8-AF953D89F06B}" type="presParOf" srcId="{9EB10260-71F9-4305-B800-7178C9ADFA50}" destId="{5E0ECFDD-B1EF-4E2F-A9BA-28171A1A622F}" srcOrd="1" destOrd="0" presId="urn:microsoft.com/office/officeart/2009/layout/CirclePictureHierarchy#1"/>
    <dgm:cxn modelId="{9C0448C0-C4B0-46D5-9609-3DF5AA98EE20}" type="presParOf" srcId="{E36445A0-F5B5-4461-BDCA-375C4C1DA67E}" destId="{25D792F8-31B4-44F9-BC60-836884FB1E34}" srcOrd="2" destOrd="0" presId="urn:microsoft.com/office/officeart/2009/layout/CirclePictureHierarchy#1"/>
    <dgm:cxn modelId="{14FE5609-EA52-4CB9-A3A3-18C653E25345}" type="presParOf" srcId="{E36445A0-F5B5-4461-BDCA-375C4C1DA67E}" destId="{6EAC53D3-A7F9-4B57-BCAA-F37080FBEA77}" srcOrd="3" destOrd="0" presId="urn:microsoft.com/office/officeart/2009/layout/CirclePictureHierarchy#1"/>
    <dgm:cxn modelId="{55E56601-CC28-4637-AB84-4B90931A2CDE}" type="presParOf" srcId="{6EAC53D3-A7F9-4B57-BCAA-F37080FBEA77}" destId="{FF7E49CB-E86C-4A61-9F61-75275A5F3BD5}" srcOrd="0" destOrd="0" presId="urn:microsoft.com/office/officeart/2009/layout/CirclePictureHierarchy#1"/>
    <dgm:cxn modelId="{17422A34-2CC9-4561-AD03-02BB7B0B260E}" type="presParOf" srcId="{FF7E49CB-E86C-4A61-9F61-75275A5F3BD5}" destId="{142B26FE-ECAE-4BFB-87CC-DE0C18C542EF}" srcOrd="0" destOrd="0" presId="urn:microsoft.com/office/officeart/2009/layout/CirclePictureHierarchy#1"/>
    <dgm:cxn modelId="{C360A0ED-85D5-4FD7-866D-96A441C9C123}" type="presParOf" srcId="{FF7E49CB-E86C-4A61-9F61-75275A5F3BD5}" destId="{1377B283-C99B-4D13-84E5-7486EED8ECDC}" srcOrd="1" destOrd="0" presId="urn:microsoft.com/office/officeart/2009/layout/CirclePictureHierarchy#1"/>
    <dgm:cxn modelId="{4B24A67D-7188-434C-9DFE-4F50EDE1B6B0}" type="presParOf" srcId="{6EAC53D3-A7F9-4B57-BCAA-F37080FBEA77}" destId="{B8D7FC31-9919-4982-A0C2-7EF869C61E55}" srcOrd="1" destOrd="0" presId="urn:microsoft.com/office/officeart/2009/layout/CirclePictureHierarchy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D3F588-AF37-4338-90F1-50DC77E31982}" type="doc">
      <dgm:prSet loTypeId="urn:microsoft.com/office/officeart/2005/8/layout/hierarchy3#1" loCatId="relationship" qsTypeId="urn:microsoft.com/office/officeart/2005/8/quickstyle/simple1#3" qsCatId="simple" csTypeId="urn:microsoft.com/office/officeart/2005/8/colors/colorful1#1" csCatId="colorful" phldr="1"/>
      <dgm:spPr/>
      <dgm:t>
        <a:bodyPr/>
        <a:lstStyle/>
        <a:p>
          <a:endParaRPr lang="en-ID"/>
        </a:p>
      </dgm:t>
    </dgm:pt>
    <dgm:pt modelId="{644FD433-44E5-4B49-9DF2-3D77772D6814}">
      <dgm:prSet phldrT="[Text]"/>
      <dgm:spPr/>
      <dgm:t>
        <a:bodyPr/>
        <a:lstStyle/>
        <a:p>
          <a:r>
            <a:rPr lang="en-US" dirty="0" err="1"/>
            <a:t>Permendikbud</a:t>
          </a:r>
          <a:r>
            <a:rPr lang="en-US" dirty="0"/>
            <a:t> </a:t>
          </a:r>
          <a:r>
            <a:rPr lang="en-US" dirty="0" err="1"/>
            <a:t>Nomor</a:t>
          </a:r>
          <a:r>
            <a:rPr lang="en-US" dirty="0"/>
            <a:t> 27 </a:t>
          </a:r>
          <a:r>
            <a:rPr lang="en-US" dirty="0" err="1"/>
            <a:t>Tahun</a:t>
          </a:r>
          <a:r>
            <a:rPr lang="en-US" dirty="0"/>
            <a:t> 2016</a:t>
          </a:r>
          <a:endParaRPr lang="en-ID" dirty="0"/>
        </a:p>
      </dgm:t>
    </dgm:pt>
    <dgm:pt modelId="{87D0AAE6-F99D-4BAE-9F8E-52736AE8396B}" type="parTrans" cxnId="{C4C9BAE2-3C46-4A4B-B0A8-56F3545D7525}">
      <dgm:prSet/>
      <dgm:spPr/>
      <dgm:t>
        <a:bodyPr/>
        <a:lstStyle/>
        <a:p>
          <a:endParaRPr lang="en-ID"/>
        </a:p>
      </dgm:t>
    </dgm:pt>
    <dgm:pt modelId="{1B4D4A79-B68E-47D0-B9C6-53CBE536617D}" type="sibTrans" cxnId="{C4C9BAE2-3C46-4A4B-B0A8-56F3545D7525}">
      <dgm:prSet/>
      <dgm:spPr/>
      <dgm:t>
        <a:bodyPr/>
        <a:lstStyle/>
        <a:p>
          <a:endParaRPr lang="en-ID"/>
        </a:p>
      </dgm:t>
    </dgm:pt>
    <dgm:pt modelId="{64A882CA-4B25-4730-810D-89C62E23DAAD}">
      <dgm:prSet phldrT="[Text]"/>
      <dgm:spPr/>
      <dgm:t>
        <a:bodyPr/>
        <a:lstStyle/>
        <a:p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Mengatur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tentang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Layanan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Pendidikan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pada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Satuan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Pendidikan</a:t>
          </a:r>
          <a:endParaRPr lang="en-ID" dirty="0"/>
        </a:p>
      </dgm:t>
    </dgm:pt>
    <dgm:pt modelId="{7450FCD5-A54E-4185-B9F8-3EA274EEBAF2}" type="parTrans" cxnId="{AB47781C-2B62-4F32-88B5-78ED52708684}">
      <dgm:prSet/>
      <dgm:spPr/>
      <dgm:t>
        <a:bodyPr/>
        <a:lstStyle/>
        <a:p>
          <a:endParaRPr lang="en-ID"/>
        </a:p>
      </dgm:t>
    </dgm:pt>
    <dgm:pt modelId="{0D3ADC36-1923-445D-8E1F-09F34ED6A06A}" type="sibTrans" cxnId="{AB47781C-2B62-4F32-88B5-78ED52708684}">
      <dgm:prSet/>
      <dgm:spPr/>
      <dgm:t>
        <a:bodyPr/>
        <a:lstStyle/>
        <a:p>
          <a:endParaRPr lang="en-ID"/>
        </a:p>
      </dgm:t>
    </dgm:pt>
    <dgm:pt modelId="{496C2FFC-C9BC-4AD6-B3C0-E930CDD48B6B}">
      <dgm:prSet phldrT="[Text]"/>
      <dgm:spPr/>
      <dgm:t>
        <a:bodyPr/>
        <a:lstStyle/>
        <a:p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Mengakomodasi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kebutuhan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pendidikan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bagi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peserta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didik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penghayat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endParaRPr lang="en-ID" dirty="0"/>
        </a:p>
      </dgm:t>
    </dgm:pt>
    <dgm:pt modelId="{D23CB053-4067-4239-B487-7F9A988596CB}" type="sibTrans" cxnId="{E4512EE8-DF44-4CD2-BF1B-1D8482872834}">
      <dgm:prSet/>
      <dgm:spPr/>
      <dgm:t>
        <a:bodyPr/>
        <a:lstStyle/>
        <a:p>
          <a:endParaRPr lang="en-ID"/>
        </a:p>
      </dgm:t>
    </dgm:pt>
    <dgm:pt modelId="{B80CC55B-C4F2-4945-9198-0F155CB0CCCE}" type="parTrans" cxnId="{E4512EE8-DF44-4CD2-BF1B-1D8482872834}">
      <dgm:prSet/>
      <dgm:spPr/>
      <dgm:t>
        <a:bodyPr/>
        <a:lstStyle/>
        <a:p>
          <a:endParaRPr lang="en-ID"/>
        </a:p>
      </dgm:t>
    </dgm:pt>
    <dgm:pt modelId="{E6DDE839-ABEB-4889-A117-08164750F2F6}" type="pres">
      <dgm:prSet presAssocID="{ACD3F588-AF37-4338-90F1-50DC77E319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6D0120-150B-45EB-98FB-C853739FBBB8}" type="pres">
      <dgm:prSet presAssocID="{644FD433-44E5-4B49-9DF2-3D77772D6814}" presName="root" presStyleCnt="0"/>
      <dgm:spPr/>
    </dgm:pt>
    <dgm:pt modelId="{93B62145-1E23-4319-B7BD-4C6D09397EAD}" type="pres">
      <dgm:prSet presAssocID="{644FD433-44E5-4B49-9DF2-3D77772D6814}" presName="rootComposite" presStyleCnt="0"/>
      <dgm:spPr/>
    </dgm:pt>
    <dgm:pt modelId="{289F9A80-91C1-4A92-A4F9-1E03CBFDB33A}" type="pres">
      <dgm:prSet presAssocID="{644FD433-44E5-4B49-9DF2-3D77772D6814}" presName="rootText" presStyleLbl="node1" presStyleIdx="0" presStyleCnt="1"/>
      <dgm:spPr/>
    </dgm:pt>
    <dgm:pt modelId="{F9365B8D-27D3-4A7E-8DF9-4EB16FB7A91A}" type="pres">
      <dgm:prSet presAssocID="{644FD433-44E5-4B49-9DF2-3D77772D6814}" presName="rootConnector" presStyleLbl="node1" presStyleIdx="0" presStyleCnt="1"/>
      <dgm:spPr/>
    </dgm:pt>
    <dgm:pt modelId="{D807C3DB-5D9A-4FEA-B1BC-523519E9890D}" type="pres">
      <dgm:prSet presAssocID="{644FD433-44E5-4B49-9DF2-3D77772D6814}" presName="childShape" presStyleCnt="0"/>
      <dgm:spPr/>
    </dgm:pt>
    <dgm:pt modelId="{ED329D94-4EA9-4A28-B893-F03A02FA0B34}" type="pres">
      <dgm:prSet presAssocID="{7450FCD5-A54E-4185-B9F8-3EA274EEBAF2}" presName="Name13" presStyleLbl="parChTrans1D2" presStyleIdx="0" presStyleCnt="2"/>
      <dgm:spPr/>
    </dgm:pt>
    <dgm:pt modelId="{C37CBC06-BB4A-45A3-9A35-36697418FA1D}" type="pres">
      <dgm:prSet presAssocID="{64A882CA-4B25-4730-810D-89C62E23DAAD}" presName="childText" presStyleLbl="bgAcc1" presStyleIdx="0" presStyleCnt="2">
        <dgm:presLayoutVars>
          <dgm:bulletEnabled val="1"/>
        </dgm:presLayoutVars>
      </dgm:prSet>
      <dgm:spPr/>
    </dgm:pt>
    <dgm:pt modelId="{FCA6F8D3-E033-4E88-98BE-E1F74AC5B3FA}" type="pres">
      <dgm:prSet presAssocID="{B80CC55B-C4F2-4945-9198-0F155CB0CCCE}" presName="Name13" presStyleLbl="parChTrans1D2" presStyleIdx="1" presStyleCnt="2"/>
      <dgm:spPr/>
    </dgm:pt>
    <dgm:pt modelId="{73BEB5C5-46C7-456B-A224-E2F9A9401EBE}" type="pres">
      <dgm:prSet presAssocID="{496C2FFC-C9BC-4AD6-B3C0-E930CDD48B6B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3248CA16-F923-4D01-9EDB-F6EFDFEEBDC1}" type="presOf" srcId="{496C2FFC-C9BC-4AD6-B3C0-E930CDD48B6B}" destId="{73BEB5C5-46C7-456B-A224-E2F9A9401EBE}" srcOrd="0" destOrd="0" presId="urn:microsoft.com/office/officeart/2005/8/layout/hierarchy3#1"/>
    <dgm:cxn modelId="{AB47781C-2B62-4F32-88B5-78ED52708684}" srcId="{644FD433-44E5-4B49-9DF2-3D77772D6814}" destId="{64A882CA-4B25-4730-810D-89C62E23DAAD}" srcOrd="0" destOrd="0" parTransId="{7450FCD5-A54E-4185-B9F8-3EA274EEBAF2}" sibTransId="{0D3ADC36-1923-445D-8E1F-09F34ED6A06A}"/>
    <dgm:cxn modelId="{0D1D142E-71E2-449B-9241-485839CD2AF2}" type="presOf" srcId="{644FD433-44E5-4B49-9DF2-3D77772D6814}" destId="{289F9A80-91C1-4A92-A4F9-1E03CBFDB33A}" srcOrd="0" destOrd="0" presId="urn:microsoft.com/office/officeart/2005/8/layout/hierarchy3#1"/>
    <dgm:cxn modelId="{55D82769-22F2-4463-B423-2B862B1545E3}" type="presOf" srcId="{ACD3F588-AF37-4338-90F1-50DC77E31982}" destId="{E6DDE839-ABEB-4889-A117-08164750F2F6}" srcOrd="0" destOrd="0" presId="urn:microsoft.com/office/officeart/2005/8/layout/hierarchy3#1"/>
    <dgm:cxn modelId="{D4E19F7B-635F-4BEB-9F47-2DE263EDDA12}" type="presOf" srcId="{B80CC55B-C4F2-4945-9198-0F155CB0CCCE}" destId="{FCA6F8D3-E033-4E88-98BE-E1F74AC5B3FA}" srcOrd="0" destOrd="0" presId="urn:microsoft.com/office/officeart/2005/8/layout/hierarchy3#1"/>
    <dgm:cxn modelId="{782A92A0-7B58-47E4-B248-826DFD9860F9}" type="presOf" srcId="{64A882CA-4B25-4730-810D-89C62E23DAAD}" destId="{C37CBC06-BB4A-45A3-9A35-36697418FA1D}" srcOrd="0" destOrd="0" presId="urn:microsoft.com/office/officeart/2005/8/layout/hierarchy3#1"/>
    <dgm:cxn modelId="{37C7FBAC-DBF7-496E-8C74-6984E6EBACDA}" type="presOf" srcId="{644FD433-44E5-4B49-9DF2-3D77772D6814}" destId="{F9365B8D-27D3-4A7E-8DF9-4EB16FB7A91A}" srcOrd="1" destOrd="0" presId="urn:microsoft.com/office/officeart/2005/8/layout/hierarchy3#1"/>
    <dgm:cxn modelId="{F2B5FBDD-5D61-409A-B30C-6FE5F9296ADD}" type="presOf" srcId="{7450FCD5-A54E-4185-B9F8-3EA274EEBAF2}" destId="{ED329D94-4EA9-4A28-B893-F03A02FA0B34}" srcOrd="0" destOrd="0" presId="urn:microsoft.com/office/officeart/2005/8/layout/hierarchy3#1"/>
    <dgm:cxn modelId="{C4C9BAE2-3C46-4A4B-B0A8-56F3545D7525}" srcId="{ACD3F588-AF37-4338-90F1-50DC77E31982}" destId="{644FD433-44E5-4B49-9DF2-3D77772D6814}" srcOrd="0" destOrd="0" parTransId="{87D0AAE6-F99D-4BAE-9F8E-52736AE8396B}" sibTransId="{1B4D4A79-B68E-47D0-B9C6-53CBE536617D}"/>
    <dgm:cxn modelId="{E4512EE8-DF44-4CD2-BF1B-1D8482872834}" srcId="{644FD433-44E5-4B49-9DF2-3D77772D6814}" destId="{496C2FFC-C9BC-4AD6-B3C0-E930CDD48B6B}" srcOrd="1" destOrd="0" parTransId="{B80CC55B-C4F2-4945-9198-0F155CB0CCCE}" sibTransId="{D23CB053-4067-4239-B487-7F9A988596CB}"/>
    <dgm:cxn modelId="{78BEF04E-F8E8-475D-807D-FB774A148C10}" type="presParOf" srcId="{E6DDE839-ABEB-4889-A117-08164750F2F6}" destId="{C96D0120-150B-45EB-98FB-C853739FBBB8}" srcOrd="0" destOrd="0" presId="urn:microsoft.com/office/officeart/2005/8/layout/hierarchy3#1"/>
    <dgm:cxn modelId="{BC30BB93-5539-44E8-86AD-FD489440A15C}" type="presParOf" srcId="{C96D0120-150B-45EB-98FB-C853739FBBB8}" destId="{93B62145-1E23-4319-B7BD-4C6D09397EAD}" srcOrd="0" destOrd="0" presId="urn:microsoft.com/office/officeart/2005/8/layout/hierarchy3#1"/>
    <dgm:cxn modelId="{6FF60465-2C31-4AA7-865E-0C401B24E3EE}" type="presParOf" srcId="{93B62145-1E23-4319-B7BD-4C6D09397EAD}" destId="{289F9A80-91C1-4A92-A4F9-1E03CBFDB33A}" srcOrd="0" destOrd="0" presId="urn:microsoft.com/office/officeart/2005/8/layout/hierarchy3#1"/>
    <dgm:cxn modelId="{F499497E-562F-4A51-8CA7-30C9C46F7F64}" type="presParOf" srcId="{93B62145-1E23-4319-B7BD-4C6D09397EAD}" destId="{F9365B8D-27D3-4A7E-8DF9-4EB16FB7A91A}" srcOrd="1" destOrd="0" presId="urn:microsoft.com/office/officeart/2005/8/layout/hierarchy3#1"/>
    <dgm:cxn modelId="{D18D0A6C-6797-4CC1-A9EB-BD648DE73DCD}" type="presParOf" srcId="{C96D0120-150B-45EB-98FB-C853739FBBB8}" destId="{D807C3DB-5D9A-4FEA-B1BC-523519E9890D}" srcOrd="1" destOrd="0" presId="urn:microsoft.com/office/officeart/2005/8/layout/hierarchy3#1"/>
    <dgm:cxn modelId="{EA3DF88C-9D26-4DF8-9C12-7B341F640F22}" type="presParOf" srcId="{D807C3DB-5D9A-4FEA-B1BC-523519E9890D}" destId="{ED329D94-4EA9-4A28-B893-F03A02FA0B34}" srcOrd="0" destOrd="0" presId="urn:microsoft.com/office/officeart/2005/8/layout/hierarchy3#1"/>
    <dgm:cxn modelId="{A65B032B-AF84-41B8-905C-7464DEDB546A}" type="presParOf" srcId="{D807C3DB-5D9A-4FEA-B1BC-523519E9890D}" destId="{C37CBC06-BB4A-45A3-9A35-36697418FA1D}" srcOrd="1" destOrd="0" presId="urn:microsoft.com/office/officeart/2005/8/layout/hierarchy3#1"/>
    <dgm:cxn modelId="{A749B989-9791-4177-87F0-169CF52253D1}" type="presParOf" srcId="{D807C3DB-5D9A-4FEA-B1BC-523519E9890D}" destId="{FCA6F8D3-E033-4E88-98BE-E1F74AC5B3FA}" srcOrd="2" destOrd="0" presId="urn:microsoft.com/office/officeart/2005/8/layout/hierarchy3#1"/>
    <dgm:cxn modelId="{3A6B8B00-9923-4A98-9DE7-F6F368938DEE}" type="presParOf" srcId="{D807C3DB-5D9A-4FEA-B1BC-523519E9890D}" destId="{73BEB5C5-46C7-456B-A224-E2F9A9401EBE}" srcOrd="3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5B51E8-F9FA-4473-B36F-0C24AD01EDDA}" type="doc">
      <dgm:prSet loTypeId="urn:microsoft.com/office/officeart/2008/layout/HorizontalMultiLevelHierarchy#1" loCatId="hierarchy" qsTypeId="urn:microsoft.com/office/officeart/2005/8/quickstyle/simple1#2" qsCatId="simple" csTypeId="urn:microsoft.com/office/officeart/2005/8/colors/colorful4#1" csCatId="colorful" phldr="1"/>
      <dgm:spPr/>
      <dgm:t>
        <a:bodyPr/>
        <a:lstStyle/>
        <a:p>
          <a:endParaRPr lang="en-ID"/>
        </a:p>
      </dgm:t>
    </dgm:pt>
    <dgm:pt modelId="{038BBBE9-E453-41C9-B0E4-A99F439B76D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b="1" dirty="0" err="1">
              <a:latin typeface="+mj-lt"/>
            </a:rPr>
            <a:t>Permendikbud</a:t>
          </a:r>
          <a:r>
            <a:rPr lang="en-US" sz="2400" b="1" dirty="0">
              <a:latin typeface="+mj-lt"/>
            </a:rPr>
            <a:t> </a:t>
          </a:r>
          <a:r>
            <a:rPr lang="en-US" sz="2400" b="1" dirty="0" err="1">
              <a:latin typeface="+mj-lt"/>
            </a:rPr>
            <a:t>Nomor</a:t>
          </a:r>
          <a:r>
            <a:rPr lang="en-US" sz="2400" b="1" dirty="0">
              <a:latin typeface="+mj-lt"/>
            </a:rPr>
            <a:t> 27 </a:t>
          </a:r>
          <a:r>
            <a:rPr lang="en-US" sz="2400" b="1" dirty="0" err="1">
              <a:latin typeface="+mj-lt"/>
            </a:rPr>
            <a:t>Tahun</a:t>
          </a:r>
          <a:r>
            <a:rPr lang="en-US" sz="2400" b="1" dirty="0">
              <a:latin typeface="+mj-lt"/>
            </a:rPr>
            <a:t> 2016</a:t>
          </a:r>
          <a:endParaRPr lang="en-ID" sz="2400" b="1" dirty="0">
            <a:latin typeface="+mj-lt"/>
          </a:endParaRPr>
        </a:p>
      </dgm:t>
    </dgm:pt>
    <dgm:pt modelId="{BAC9FBE6-AA5C-4257-8297-57E512E8913E}" type="parTrans" cxnId="{D6CBB682-70CD-42AD-98BE-946F30F77897}">
      <dgm:prSet/>
      <dgm:spPr/>
      <dgm:t>
        <a:bodyPr/>
        <a:lstStyle/>
        <a:p>
          <a:endParaRPr lang="en-ID"/>
        </a:p>
      </dgm:t>
    </dgm:pt>
    <dgm:pt modelId="{D791B265-8B5D-44DF-B4AC-67BD80E9A4CE}" type="sibTrans" cxnId="{D6CBB682-70CD-42AD-98BE-946F30F77897}">
      <dgm:prSet/>
      <dgm:spPr/>
      <dgm:t>
        <a:bodyPr/>
        <a:lstStyle/>
        <a:p>
          <a:endParaRPr lang="en-ID"/>
        </a:p>
      </dgm:t>
    </dgm:pt>
    <dgm:pt modelId="{E159CE53-181D-40F5-AA6E-4EF2A715393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Menerbitkan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Buku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Mata Pelajaran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untuk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SD, SMP, dan SMA/SMK</a:t>
          </a:r>
          <a:endParaRPr lang="en-ID" b="1" dirty="0">
            <a:solidFill>
              <a:schemeClr val="tx1"/>
            </a:solidFill>
          </a:endParaRPr>
        </a:p>
      </dgm:t>
    </dgm:pt>
    <dgm:pt modelId="{1173005C-7A73-4CEC-B37B-F68BC700F400}" type="parTrans" cxnId="{9F51FB33-0EC0-471C-AC73-6DB78CCFFF2A}">
      <dgm:prSet/>
      <dgm:spPr/>
      <dgm:t>
        <a:bodyPr/>
        <a:lstStyle/>
        <a:p>
          <a:endParaRPr lang="en-ID"/>
        </a:p>
      </dgm:t>
    </dgm:pt>
    <dgm:pt modelId="{887F5D63-433C-4445-A04D-B34794121C99}" type="sibTrans" cxnId="{9F51FB33-0EC0-471C-AC73-6DB78CCFFF2A}">
      <dgm:prSet/>
      <dgm:spPr/>
      <dgm:t>
        <a:bodyPr/>
        <a:lstStyle/>
        <a:p>
          <a:endParaRPr lang="en-ID"/>
        </a:p>
      </dgm:t>
    </dgm:pt>
    <dgm:pt modelId="{16ADF5D4-CA0B-4BC9-A3B7-11F44685933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Peningkatan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Kompetensi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Penyuluh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endParaRPr lang="en-ID" b="1" dirty="0">
            <a:solidFill>
              <a:schemeClr val="tx1"/>
            </a:solidFill>
          </a:endParaRPr>
        </a:p>
      </dgm:t>
    </dgm:pt>
    <dgm:pt modelId="{06673AE7-668B-43A5-B596-CDF8DCC88992}" type="parTrans" cxnId="{536B1F01-A434-4814-97E4-C1A08CBC638B}">
      <dgm:prSet/>
      <dgm:spPr/>
      <dgm:t>
        <a:bodyPr/>
        <a:lstStyle/>
        <a:p>
          <a:endParaRPr lang="en-ID"/>
        </a:p>
      </dgm:t>
    </dgm:pt>
    <dgm:pt modelId="{636A22AC-3FB2-47B8-9302-B12B4CC16F96}" type="sibTrans" cxnId="{536B1F01-A434-4814-97E4-C1A08CBC638B}">
      <dgm:prSet/>
      <dgm:spPr/>
      <dgm:t>
        <a:bodyPr/>
        <a:lstStyle/>
        <a:p>
          <a:endParaRPr lang="en-ID"/>
        </a:p>
      </dgm:t>
    </dgm:pt>
    <dgm:pt modelId="{9F832F4E-66B2-4B48-8B80-01AB155596CA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+mj-lt"/>
            </a:rPr>
            <a:t>Sosialisasi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Permendikbud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Nomor</a:t>
          </a:r>
          <a:r>
            <a:rPr lang="en-US" b="1" dirty="0">
              <a:solidFill>
                <a:schemeClr val="tx1"/>
              </a:solidFill>
              <a:latin typeface="+mj-lt"/>
            </a:rPr>
            <a:t> 27 </a:t>
          </a:r>
          <a:r>
            <a:rPr lang="en-US" b="1" dirty="0" err="1">
              <a:solidFill>
                <a:schemeClr val="tx1"/>
              </a:solidFill>
              <a:latin typeface="+mj-lt"/>
            </a:rPr>
            <a:t>Tahun</a:t>
          </a:r>
          <a:r>
            <a:rPr lang="en-US" b="1" dirty="0">
              <a:solidFill>
                <a:schemeClr val="tx1"/>
              </a:solidFill>
              <a:latin typeface="+mj-lt"/>
            </a:rPr>
            <a:t> 2016 </a:t>
          </a:r>
          <a:r>
            <a:rPr lang="en-US" b="1" dirty="0" err="1">
              <a:solidFill>
                <a:schemeClr val="tx1"/>
              </a:solidFill>
              <a:latin typeface="+mj-lt"/>
            </a:rPr>
            <a:t>kepada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Pemda</a:t>
          </a:r>
          <a:r>
            <a:rPr lang="en-US" b="1" dirty="0">
              <a:solidFill>
                <a:schemeClr val="tx1"/>
              </a:solidFill>
              <a:latin typeface="+mj-lt"/>
            </a:rPr>
            <a:t>, </a:t>
          </a:r>
          <a:r>
            <a:rPr lang="en-US" b="1" dirty="0" err="1">
              <a:solidFill>
                <a:schemeClr val="tx1"/>
              </a:solidFill>
              <a:latin typeface="+mj-lt"/>
            </a:rPr>
            <a:t>Kepala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Sekolah</a:t>
          </a:r>
          <a:r>
            <a:rPr lang="en-US" b="1" dirty="0">
              <a:solidFill>
                <a:schemeClr val="tx1"/>
              </a:solidFill>
              <a:latin typeface="+mj-lt"/>
            </a:rPr>
            <a:t>, Guru, dan </a:t>
          </a:r>
          <a:r>
            <a:rPr lang="en-US" b="1" dirty="0" err="1">
              <a:solidFill>
                <a:schemeClr val="tx1"/>
              </a:solidFill>
              <a:latin typeface="+mj-lt"/>
            </a:rPr>
            <a:t>Pengawas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Sekolah</a:t>
          </a:r>
          <a:endParaRPr lang="en-ID" b="1" dirty="0">
            <a:solidFill>
              <a:schemeClr val="tx1"/>
            </a:solidFill>
            <a:latin typeface="+mj-lt"/>
          </a:endParaRPr>
        </a:p>
      </dgm:t>
    </dgm:pt>
    <dgm:pt modelId="{9343A461-C2E3-4C2B-9F1E-3777BD3D328E}" type="parTrans" cxnId="{829E6AB4-2F05-4D4A-9042-628F7F9D8544}">
      <dgm:prSet/>
      <dgm:spPr/>
      <dgm:t>
        <a:bodyPr/>
        <a:lstStyle/>
        <a:p>
          <a:endParaRPr lang="en-ID"/>
        </a:p>
      </dgm:t>
    </dgm:pt>
    <dgm:pt modelId="{3968A6A3-9EB3-4D67-95FF-22A6E0291FFA}" type="sibTrans" cxnId="{829E6AB4-2F05-4D4A-9042-628F7F9D8544}">
      <dgm:prSet/>
      <dgm:spPr/>
      <dgm:t>
        <a:bodyPr/>
        <a:lstStyle/>
        <a:p>
          <a:endParaRPr lang="en-ID"/>
        </a:p>
      </dgm:t>
    </dgm:pt>
    <dgm:pt modelId="{014E1A92-F50D-42E5-80F9-8658E4487B9F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+mj-lt"/>
            </a:rPr>
            <a:t>Aplikasi</a:t>
          </a:r>
          <a:r>
            <a:rPr lang="en-US" b="1" dirty="0">
              <a:solidFill>
                <a:schemeClr val="tx1"/>
              </a:solidFill>
              <a:latin typeface="+mj-lt"/>
            </a:rPr>
            <a:t> E-</a:t>
          </a:r>
          <a:r>
            <a:rPr lang="en-US" b="1" dirty="0" err="1">
              <a:solidFill>
                <a:schemeClr val="tx1"/>
              </a:solidFill>
              <a:latin typeface="+mj-lt"/>
            </a:rPr>
            <a:t>Raport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bagi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peserta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didik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penghayat</a:t>
          </a:r>
          <a:r>
            <a:rPr lang="en-US" b="1" dirty="0">
              <a:solidFill>
                <a:schemeClr val="tx1"/>
              </a:solidFill>
              <a:latin typeface="+mj-lt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</a:rPr>
            <a:t>kepercayaan</a:t>
          </a:r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2C07DDF4-AB3A-4D9A-B170-1F62ACFA17C6}" type="parTrans" cxnId="{DDBCF025-138F-4C5F-85BE-411FA97F5CCD}">
      <dgm:prSet/>
      <dgm:spPr/>
      <dgm:t>
        <a:bodyPr/>
        <a:lstStyle/>
        <a:p>
          <a:endParaRPr lang="en-US"/>
        </a:p>
      </dgm:t>
    </dgm:pt>
    <dgm:pt modelId="{1D19A2EF-A9B3-4893-B14A-5B48C63F02A7}" type="sibTrans" cxnId="{DDBCF025-138F-4C5F-85BE-411FA97F5CCD}">
      <dgm:prSet/>
      <dgm:spPr/>
      <dgm:t>
        <a:bodyPr/>
        <a:lstStyle/>
        <a:p>
          <a:endParaRPr lang="en-US"/>
        </a:p>
      </dgm:t>
    </dgm:pt>
    <dgm:pt modelId="{EC21E6ED-7B80-448B-89F7-230FBB3379F9}" type="pres">
      <dgm:prSet presAssocID="{5C5B51E8-F9FA-4473-B36F-0C24AD01EDD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9A31D7-6FDD-4E52-B0CB-CE331B7A87F0}" type="pres">
      <dgm:prSet presAssocID="{038BBBE9-E453-41C9-B0E4-A99F439B76DC}" presName="root1" presStyleCnt="0"/>
      <dgm:spPr/>
    </dgm:pt>
    <dgm:pt modelId="{FB7AD88A-5019-4973-9F3E-7A155E1D2B19}" type="pres">
      <dgm:prSet presAssocID="{038BBBE9-E453-41C9-B0E4-A99F439B76DC}" presName="LevelOneTextNode" presStyleLbl="node0" presStyleIdx="0" presStyleCnt="1" custLinFactNeighborX="-68462" custLinFactNeighborY="1776">
        <dgm:presLayoutVars>
          <dgm:chPref val="3"/>
        </dgm:presLayoutVars>
      </dgm:prSet>
      <dgm:spPr/>
    </dgm:pt>
    <dgm:pt modelId="{1045C9C4-2F54-4252-ADE8-CF0690DFBF01}" type="pres">
      <dgm:prSet presAssocID="{038BBBE9-E453-41C9-B0E4-A99F439B76DC}" presName="level2hierChild" presStyleCnt="0"/>
      <dgm:spPr/>
    </dgm:pt>
    <dgm:pt modelId="{78BF615F-1B62-4CF4-BB10-2A1CACCFF913}" type="pres">
      <dgm:prSet presAssocID="{1173005C-7A73-4CEC-B37B-F68BC700F400}" presName="conn2-1" presStyleLbl="parChTrans1D2" presStyleIdx="0" presStyleCnt="4"/>
      <dgm:spPr/>
    </dgm:pt>
    <dgm:pt modelId="{1E08F05A-04CF-408D-B9ED-955869B50088}" type="pres">
      <dgm:prSet presAssocID="{1173005C-7A73-4CEC-B37B-F68BC700F400}" presName="connTx" presStyleLbl="parChTrans1D2" presStyleIdx="0" presStyleCnt="4"/>
      <dgm:spPr/>
    </dgm:pt>
    <dgm:pt modelId="{ED815C1E-FBBB-49D8-A862-9D1F3951079C}" type="pres">
      <dgm:prSet presAssocID="{E159CE53-181D-40F5-AA6E-4EF2A715393D}" presName="root2" presStyleCnt="0"/>
      <dgm:spPr/>
    </dgm:pt>
    <dgm:pt modelId="{EC1EC95F-A25E-4AB8-A4DB-FD3C6D9239B7}" type="pres">
      <dgm:prSet presAssocID="{E159CE53-181D-40F5-AA6E-4EF2A715393D}" presName="LevelTwoTextNode" presStyleLbl="node2" presStyleIdx="0" presStyleCnt="4">
        <dgm:presLayoutVars>
          <dgm:chPref val="3"/>
        </dgm:presLayoutVars>
      </dgm:prSet>
      <dgm:spPr/>
    </dgm:pt>
    <dgm:pt modelId="{445FD16F-4BE4-4944-8786-95067067AED3}" type="pres">
      <dgm:prSet presAssocID="{E159CE53-181D-40F5-AA6E-4EF2A715393D}" presName="level3hierChild" presStyleCnt="0"/>
      <dgm:spPr/>
    </dgm:pt>
    <dgm:pt modelId="{34AE0C9D-FE0A-4486-B662-3677351C9C33}" type="pres">
      <dgm:prSet presAssocID="{06673AE7-668B-43A5-B596-CDF8DCC88992}" presName="conn2-1" presStyleLbl="parChTrans1D2" presStyleIdx="1" presStyleCnt="4"/>
      <dgm:spPr/>
    </dgm:pt>
    <dgm:pt modelId="{757A9A73-E58F-4EFA-9F3C-D3D7C3349413}" type="pres">
      <dgm:prSet presAssocID="{06673AE7-668B-43A5-B596-CDF8DCC88992}" presName="connTx" presStyleLbl="parChTrans1D2" presStyleIdx="1" presStyleCnt="4"/>
      <dgm:spPr/>
    </dgm:pt>
    <dgm:pt modelId="{258CC6C3-C3C2-4C6E-9ABD-E2E94A7D217A}" type="pres">
      <dgm:prSet presAssocID="{16ADF5D4-CA0B-4BC9-A3B7-11F44685933A}" presName="root2" presStyleCnt="0"/>
      <dgm:spPr/>
    </dgm:pt>
    <dgm:pt modelId="{16503293-4BF8-4457-AA3C-3D91FE999751}" type="pres">
      <dgm:prSet presAssocID="{16ADF5D4-CA0B-4BC9-A3B7-11F44685933A}" presName="LevelTwoTextNode" presStyleLbl="node2" presStyleIdx="1" presStyleCnt="4">
        <dgm:presLayoutVars>
          <dgm:chPref val="3"/>
        </dgm:presLayoutVars>
      </dgm:prSet>
      <dgm:spPr/>
    </dgm:pt>
    <dgm:pt modelId="{CCC06E29-455E-4203-8928-C77BBC2A3F2D}" type="pres">
      <dgm:prSet presAssocID="{16ADF5D4-CA0B-4BC9-A3B7-11F44685933A}" presName="level3hierChild" presStyleCnt="0"/>
      <dgm:spPr/>
    </dgm:pt>
    <dgm:pt modelId="{A9B8C6EF-6988-48A5-9721-EDEF376A9E76}" type="pres">
      <dgm:prSet presAssocID="{9343A461-C2E3-4C2B-9F1E-3777BD3D328E}" presName="conn2-1" presStyleLbl="parChTrans1D2" presStyleIdx="2" presStyleCnt="4"/>
      <dgm:spPr/>
    </dgm:pt>
    <dgm:pt modelId="{4D179B24-112C-4480-B9EE-C92AC1CD5855}" type="pres">
      <dgm:prSet presAssocID="{9343A461-C2E3-4C2B-9F1E-3777BD3D328E}" presName="connTx" presStyleLbl="parChTrans1D2" presStyleIdx="2" presStyleCnt="4"/>
      <dgm:spPr/>
    </dgm:pt>
    <dgm:pt modelId="{3B0DC430-04AA-4E6A-8F3E-9F217202EDFB}" type="pres">
      <dgm:prSet presAssocID="{9F832F4E-66B2-4B48-8B80-01AB155596CA}" presName="root2" presStyleCnt="0"/>
      <dgm:spPr/>
    </dgm:pt>
    <dgm:pt modelId="{111D659F-801E-4443-BC2A-9D19BE14247A}" type="pres">
      <dgm:prSet presAssocID="{9F832F4E-66B2-4B48-8B80-01AB155596CA}" presName="LevelTwoTextNode" presStyleLbl="node2" presStyleIdx="2" presStyleCnt="4">
        <dgm:presLayoutVars>
          <dgm:chPref val="3"/>
        </dgm:presLayoutVars>
      </dgm:prSet>
      <dgm:spPr/>
    </dgm:pt>
    <dgm:pt modelId="{75402FC1-9DE2-4823-A39D-5B056E6432B2}" type="pres">
      <dgm:prSet presAssocID="{9F832F4E-66B2-4B48-8B80-01AB155596CA}" presName="level3hierChild" presStyleCnt="0"/>
      <dgm:spPr/>
    </dgm:pt>
    <dgm:pt modelId="{913BC0AD-7855-41BF-8A30-01748C3A3709}" type="pres">
      <dgm:prSet presAssocID="{2C07DDF4-AB3A-4D9A-B170-1F62ACFA17C6}" presName="conn2-1" presStyleLbl="parChTrans1D2" presStyleIdx="3" presStyleCnt="4"/>
      <dgm:spPr/>
    </dgm:pt>
    <dgm:pt modelId="{11242BF5-9E9B-4342-9819-0B62DF3DDD7D}" type="pres">
      <dgm:prSet presAssocID="{2C07DDF4-AB3A-4D9A-B170-1F62ACFA17C6}" presName="connTx" presStyleLbl="parChTrans1D2" presStyleIdx="3" presStyleCnt="4"/>
      <dgm:spPr/>
    </dgm:pt>
    <dgm:pt modelId="{CD134223-CE1B-424E-8873-9717D156490C}" type="pres">
      <dgm:prSet presAssocID="{014E1A92-F50D-42E5-80F9-8658E4487B9F}" presName="root2" presStyleCnt="0"/>
      <dgm:spPr/>
    </dgm:pt>
    <dgm:pt modelId="{07882050-46BF-4228-BA4C-7E800B88D958}" type="pres">
      <dgm:prSet presAssocID="{014E1A92-F50D-42E5-80F9-8658E4487B9F}" presName="LevelTwoTextNode" presStyleLbl="node2" presStyleIdx="3" presStyleCnt="4">
        <dgm:presLayoutVars>
          <dgm:chPref val="3"/>
        </dgm:presLayoutVars>
      </dgm:prSet>
      <dgm:spPr/>
    </dgm:pt>
    <dgm:pt modelId="{39799AEE-ED42-46CD-A894-89CDC96488DA}" type="pres">
      <dgm:prSet presAssocID="{014E1A92-F50D-42E5-80F9-8658E4487B9F}" presName="level3hierChild" presStyleCnt="0"/>
      <dgm:spPr/>
    </dgm:pt>
  </dgm:ptLst>
  <dgm:cxnLst>
    <dgm:cxn modelId="{536B1F01-A434-4814-97E4-C1A08CBC638B}" srcId="{038BBBE9-E453-41C9-B0E4-A99F439B76DC}" destId="{16ADF5D4-CA0B-4BC9-A3B7-11F44685933A}" srcOrd="1" destOrd="0" parTransId="{06673AE7-668B-43A5-B596-CDF8DCC88992}" sibTransId="{636A22AC-3FB2-47B8-9302-B12B4CC16F96}"/>
    <dgm:cxn modelId="{93967612-B04C-4351-8AD4-3B1623989826}" type="presOf" srcId="{E159CE53-181D-40F5-AA6E-4EF2A715393D}" destId="{EC1EC95F-A25E-4AB8-A4DB-FD3C6D9239B7}" srcOrd="0" destOrd="0" presId="urn:microsoft.com/office/officeart/2008/layout/HorizontalMultiLevelHierarchy#1"/>
    <dgm:cxn modelId="{75509B1D-33F5-4C56-AB8C-81C736AD0834}" type="presOf" srcId="{5C5B51E8-F9FA-4473-B36F-0C24AD01EDDA}" destId="{EC21E6ED-7B80-448B-89F7-230FBB3379F9}" srcOrd="0" destOrd="0" presId="urn:microsoft.com/office/officeart/2008/layout/HorizontalMultiLevelHierarchy#1"/>
    <dgm:cxn modelId="{DDBCF025-138F-4C5F-85BE-411FA97F5CCD}" srcId="{038BBBE9-E453-41C9-B0E4-A99F439B76DC}" destId="{014E1A92-F50D-42E5-80F9-8658E4487B9F}" srcOrd="3" destOrd="0" parTransId="{2C07DDF4-AB3A-4D9A-B170-1F62ACFA17C6}" sibTransId="{1D19A2EF-A9B3-4893-B14A-5B48C63F02A7}"/>
    <dgm:cxn modelId="{9F51FB33-0EC0-471C-AC73-6DB78CCFFF2A}" srcId="{038BBBE9-E453-41C9-B0E4-A99F439B76DC}" destId="{E159CE53-181D-40F5-AA6E-4EF2A715393D}" srcOrd="0" destOrd="0" parTransId="{1173005C-7A73-4CEC-B37B-F68BC700F400}" sibTransId="{887F5D63-433C-4445-A04D-B34794121C99}"/>
    <dgm:cxn modelId="{57A6C438-ABA6-4A30-99AF-4861BD16D800}" type="presOf" srcId="{1173005C-7A73-4CEC-B37B-F68BC700F400}" destId="{78BF615F-1B62-4CF4-BB10-2A1CACCFF913}" srcOrd="0" destOrd="0" presId="urn:microsoft.com/office/officeart/2008/layout/HorizontalMultiLevelHierarchy#1"/>
    <dgm:cxn modelId="{4ADC303E-A8D9-4FA7-ACB9-75F296F7CE35}" type="presOf" srcId="{9F832F4E-66B2-4B48-8B80-01AB155596CA}" destId="{111D659F-801E-4443-BC2A-9D19BE14247A}" srcOrd="0" destOrd="0" presId="urn:microsoft.com/office/officeart/2008/layout/HorizontalMultiLevelHierarchy#1"/>
    <dgm:cxn modelId="{CFA4726D-2DA9-47E2-9952-816CA32BF093}" type="presOf" srcId="{1173005C-7A73-4CEC-B37B-F68BC700F400}" destId="{1E08F05A-04CF-408D-B9ED-955869B50088}" srcOrd="1" destOrd="0" presId="urn:microsoft.com/office/officeart/2008/layout/HorizontalMultiLevelHierarchy#1"/>
    <dgm:cxn modelId="{D6B8A250-F6D7-4275-AC4B-FFC61C1DE5A9}" type="presOf" srcId="{2C07DDF4-AB3A-4D9A-B170-1F62ACFA17C6}" destId="{913BC0AD-7855-41BF-8A30-01748C3A3709}" srcOrd="0" destOrd="0" presId="urn:microsoft.com/office/officeart/2008/layout/HorizontalMultiLevelHierarchy#1"/>
    <dgm:cxn modelId="{EB4D337E-6108-494A-BF15-097CA8D2557D}" type="presOf" srcId="{2C07DDF4-AB3A-4D9A-B170-1F62ACFA17C6}" destId="{11242BF5-9E9B-4342-9819-0B62DF3DDD7D}" srcOrd="1" destOrd="0" presId="urn:microsoft.com/office/officeart/2008/layout/HorizontalMultiLevelHierarchy#1"/>
    <dgm:cxn modelId="{D6CBB682-70CD-42AD-98BE-946F30F77897}" srcId="{5C5B51E8-F9FA-4473-B36F-0C24AD01EDDA}" destId="{038BBBE9-E453-41C9-B0E4-A99F439B76DC}" srcOrd="0" destOrd="0" parTransId="{BAC9FBE6-AA5C-4257-8297-57E512E8913E}" sibTransId="{D791B265-8B5D-44DF-B4AC-67BD80E9A4CE}"/>
    <dgm:cxn modelId="{A85CBB9B-3245-4CC6-9DDC-08CA74253DED}" type="presOf" srcId="{06673AE7-668B-43A5-B596-CDF8DCC88992}" destId="{757A9A73-E58F-4EFA-9F3C-D3D7C3349413}" srcOrd="1" destOrd="0" presId="urn:microsoft.com/office/officeart/2008/layout/HorizontalMultiLevelHierarchy#1"/>
    <dgm:cxn modelId="{829E6AB4-2F05-4D4A-9042-628F7F9D8544}" srcId="{038BBBE9-E453-41C9-B0E4-A99F439B76DC}" destId="{9F832F4E-66B2-4B48-8B80-01AB155596CA}" srcOrd="2" destOrd="0" parTransId="{9343A461-C2E3-4C2B-9F1E-3777BD3D328E}" sibTransId="{3968A6A3-9EB3-4D67-95FF-22A6E0291FFA}"/>
    <dgm:cxn modelId="{4955EED4-58C1-4CDF-9B17-F30100EDA6FE}" type="presOf" srcId="{038BBBE9-E453-41C9-B0E4-A99F439B76DC}" destId="{FB7AD88A-5019-4973-9F3E-7A155E1D2B19}" srcOrd="0" destOrd="0" presId="urn:microsoft.com/office/officeart/2008/layout/HorizontalMultiLevelHierarchy#1"/>
    <dgm:cxn modelId="{4776DBD9-636B-4709-B95A-FFA398D75A7B}" type="presOf" srcId="{06673AE7-668B-43A5-B596-CDF8DCC88992}" destId="{34AE0C9D-FE0A-4486-B662-3677351C9C33}" srcOrd="0" destOrd="0" presId="urn:microsoft.com/office/officeart/2008/layout/HorizontalMultiLevelHierarchy#1"/>
    <dgm:cxn modelId="{BF94FBDA-7ADC-4664-8C6C-F1B70DAD4387}" type="presOf" srcId="{014E1A92-F50D-42E5-80F9-8658E4487B9F}" destId="{07882050-46BF-4228-BA4C-7E800B88D958}" srcOrd="0" destOrd="0" presId="urn:microsoft.com/office/officeart/2008/layout/HorizontalMultiLevelHierarchy#1"/>
    <dgm:cxn modelId="{B2CF53E0-95F4-45A6-B72F-307C681077E3}" type="presOf" srcId="{9343A461-C2E3-4C2B-9F1E-3777BD3D328E}" destId="{4D179B24-112C-4480-B9EE-C92AC1CD5855}" srcOrd="1" destOrd="0" presId="urn:microsoft.com/office/officeart/2008/layout/HorizontalMultiLevelHierarchy#1"/>
    <dgm:cxn modelId="{C71144E2-C7D1-42F4-964D-DBC872004459}" type="presOf" srcId="{9343A461-C2E3-4C2B-9F1E-3777BD3D328E}" destId="{A9B8C6EF-6988-48A5-9721-EDEF376A9E76}" srcOrd="0" destOrd="0" presId="urn:microsoft.com/office/officeart/2008/layout/HorizontalMultiLevelHierarchy#1"/>
    <dgm:cxn modelId="{05D84BEA-A17C-483A-B5EE-237D0EA61A85}" type="presOf" srcId="{16ADF5D4-CA0B-4BC9-A3B7-11F44685933A}" destId="{16503293-4BF8-4457-AA3C-3D91FE999751}" srcOrd="0" destOrd="0" presId="urn:microsoft.com/office/officeart/2008/layout/HorizontalMultiLevelHierarchy#1"/>
    <dgm:cxn modelId="{FE5375A3-7722-4C23-BB31-C65DE3438EF0}" type="presParOf" srcId="{EC21E6ED-7B80-448B-89F7-230FBB3379F9}" destId="{E89A31D7-6FDD-4E52-B0CB-CE331B7A87F0}" srcOrd="0" destOrd="0" presId="urn:microsoft.com/office/officeart/2008/layout/HorizontalMultiLevelHierarchy#1"/>
    <dgm:cxn modelId="{5024E029-D628-4E2B-A0A4-27D867E6D349}" type="presParOf" srcId="{E89A31D7-6FDD-4E52-B0CB-CE331B7A87F0}" destId="{FB7AD88A-5019-4973-9F3E-7A155E1D2B19}" srcOrd="0" destOrd="0" presId="urn:microsoft.com/office/officeart/2008/layout/HorizontalMultiLevelHierarchy#1"/>
    <dgm:cxn modelId="{64966134-B701-4416-862B-4AAE8633EA04}" type="presParOf" srcId="{E89A31D7-6FDD-4E52-B0CB-CE331B7A87F0}" destId="{1045C9C4-2F54-4252-ADE8-CF0690DFBF01}" srcOrd="1" destOrd="0" presId="urn:microsoft.com/office/officeart/2008/layout/HorizontalMultiLevelHierarchy#1"/>
    <dgm:cxn modelId="{6F039BF2-A5BB-4396-8AA1-AE6778A07FFB}" type="presParOf" srcId="{1045C9C4-2F54-4252-ADE8-CF0690DFBF01}" destId="{78BF615F-1B62-4CF4-BB10-2A1CACCFF913}" srcOrd="0" destOrd="0" presId="urn:microsoft.com/office/officeart/2008/layout/HorizontalMultiLevelHierarchy#1"/>
    <dgm:cxn modelId="{79202D5D-D570-4AEF-9617-75216CE4B7F0}" type="presParOf" srcId="{78BF615F-1B62-4CF4-BB10-2A1CACCFF913}" destId="{1E08F05A-04CF-408D-B9ED-955869B50088}" srcOrd="0" destOrd="0" presId="urn:microsoft.com/office/officeart/2008/layout/HorizontalMultiLevelHierarchy#1"/>
    <dgm:cxn modelId="{9739F0BC-EF78-433F-8043-7DF01556DCD5}" type="presParOf" srcId="{1045C9C4-2F54-4252-ADE8-CF0690DFBF01}" destId="{ED815C1E-FBBB-49D8-A862-9D1F3951079C}" srcOrd="1" destOrd="0" presId="urn:microsoft.com/office/officeart/2008/layout/HorizontalMultiLevelHierarchy#1"/>
    <dgm:cxn modelId="{6124BFDE-933C-4C60-8676-73F096B26FEB}" type="presParOf" srcId="{ED815C1E-FBBB-49D8-A862-9D1F3951079C}" destId="{EC1EC95F-A25E-4AB8-A4DB-FD3C6D9239B7}" srcOrd="0" destOrd="0" presId="urn:microsoft.com/office/officeart/2008/layout/HorizontalMultiLevelHierarchy#1"/>
    <dgm:cxn modelId="{8893A540-595A-40B6-95AB-BEB0B01E2004}" type="presParOf" srcId="{ED815C1E-FBBB-49D8-A862-9D1F3951079C}" destId="{445FD16F-4BE4-4944-8786-95067067AED3}" srcOrd="1" destOrd="0" presId="urn:microsoft.com/office/officeart/2008/layout/HorizontalMultiLevelHierarchy#1"/>
    <dgm:cxn modelId="{613C1F61-47ED-4EDA-A1A3-05F03B73809C}" type="presParOf" srcId="{1045C9C4-2F54-4252-ADE8-CF0690DFBF01}" destId="{34AE0C9D-FE0A-4486-B662-3677351C9C33}" srcOrd="2" destOrd="0" presId="urn:microsoft.com/office/officeart/2008/layout/HorizontalMultiLevelHierarchy#1"/>
    <dgm:cxn modelId="{5EA0AE5A-63D6-49F1-AA83-7C4210297733}" type="presParOf" srcId="{34AE0C9D-FE0A-4486-B662-3677351C9C33}" destId="{757A9A73-E58F-4EFA-9F3C-D3D7C3349413}" srcOrd="0" destOrd="0" presId="urn:microsoft.com/office/officeart/2008/layout/HorizontalMultiLevelHierarchy#1"/>
    <dgm:cxn modelId="{357EE92C-F18C-41D2-A56A-DF633C699FC2}" type="presParOf" srcId="{1045C9C4-2F54-4252-ADE8-CF0690DFBF01}" destId="{258CC6C3-C3C2-4C6E-9ABD-E2E94A7D217A}" srcOrd="3" destOrd="0" presId="urn:microsoft.com/office/officeart/2008/layout/HorizontalMultiLevelHierarchy#1"/>
    <dgm:cxn modelId="{AA7E8CD6-060D-4125-8A1B-0DCDE255B2F7}" type="presParOf" srcId="{258CC6C3-C3C2-4C6E-9ABD-E2E94A7D217A}" destId="{16503293-4BF8-4457-AA3C-3D91FE999751}" srcOrd="0" destOrd="0" presId="urn:microsoft.com/office/officeart/2008/layout/HorizontalMultiLevelHierarchy#1"/>
    <dgm:cxn modelId="{9DCC4EC3-A4AC-497D-9F4E-A7EE96044112}" type="presParOf" srcId="{258CC6C3-C3C2-4C6E-9ABD-E2E94A7D217A}" destId="{CCC06E29-455E-4203-8928-C77BBC2A3F2D}" srcOrd="1" destOrd="0" presId="urn:microsoft.com/office/officeart/2008/layout/HorizontalMultiLevelHierarchy#1"/>
    <dgm:cxn modelId="{5DA8CE5B-4360-409E-9661-B532F05B700D}" type="presParOf" srcId="{1045C9C4-2F54-4252-ADE8-CF0690DFBF01}" destId="{A9B8C6EF-6988-48A5-9721-EDEF376A9E76}" srcOrd="4" destOrd="0" presId="urn:microsoft.com/office/officeart/2008/layout/HorizontalMultiLevelHierarchy#1"/>
    <dgm:cxn modelId="{19AAD3D6-F3C3-463A-B36D-5D5C9801AF16}" type="presParOf" srcId="{A9B8C6EF-6988-48A5-9721-EDEF376A9E76}" destId="{4D179B24-112C-4480-B9EE-C92AC1CD5855}" srcOrd="0" destOrd="0" presId="urn:microsoft.com/office/officeart/2008/layout/HorizontalMultiLevelHierarchy#1"/>
    <dgm:cxn modelId="{B19CC5B7-0694-4BB0-9C45-69592F404416}" type="presParOf" srcId="{1045C9C4-2F54-4252-ADE8-CF0690DFBF01}" destId="{3B0DC430-04AA-4E6A-8F3E-9F217202EDFB}" srcOrd="5" destOrd="0" presId="urn:microsoft.com/office/officeart/2008/layout/HorizontalMultiLevelHierarchy#1"/>
    <dgm:cxn modelId="{FFE98CA2-5044-4F23-83DE-63BEB97BD847}" type="presParOf" srcId="{3B0DC430-04AA-4E6A-8F3E-9F217202EDFB}" destId="{111D659F-801E-4443-BC2A-9D19BE14247A}" srcOrd="0" destOrd="0" presId="urn:microsoft.com/office/officeart/2008/layout/HorizontalMultiLevelHierarchy#1"/>
    <dgm:cxn modelId="{06A79F40-CEEF-4E64-A593-84A5F15F570A}" type="presParOf" srcId="{3B0DC430-04AA-4E6A-8F3E-9F217202EDFB}" destId="{75402FC1-9DE2-4823-A39D-5B056E6432B2}" srcOrd="1" destOrd="0" presId="urn:microsoft.com/office/officeart/2008/layout/HorizontalMultiLevelHierarchy#1"/>
    <dgm:cxn modelId="{E872CE38-F2E2-42DA-9CA6-0E21623D3A6E}" type="presParOf" srcId="{1045C9C4-2F54-4252-ADE8-CF0690DFBF01}" destId="{913BC0AD-7855-41BF-8A30-01748C3A3709}" srcOrd="6" destOrd="0" presId="urn:microsoft.com/office/officeart/2008/layout/HorizontalMultiLevelHierarchy#1"/>
    <dgm:cxn modelId="{1AB226A4-8A9F-44FB-AFB1-3DD03C8C2192}" type="presParOf" srcId="{913BC0AD-7855-41BF-8A30-01748C3A3709}" destId="{11242BF5-9E9B-4342-9819-0B62DF3DDD7D}" srcOrd="0" destOrd="0" presId="urn:microsoft.com/office/officeart/2008/layout/HorizontalMultiLevelHierarchy#1"/>
    <dgm:cxn modelId="{1456C5A5-6F0F-4111-B2F3-4EDE52D93F96}" type="presParOf" srcId="{1045C9C4-2F54-4252-ADE8-CF0690DFBF01}" destId="{CD134223-CE1B-424E-8873-9717D156490C}" srcOrd="7" destOrd="0" presId="urn:microsoft.com/office/officeart/2008/layout/HorizontalMultiLevelHierarchy#1"/>
    <dgm:cxn modelId="{2A0157F8-C2B1-4D56-A5B6-88430F961548}" type="presParOf" srcId="{CD134223-CE1B-424E-8873-9717D156490C}" destId="{07882050-46BF-4228-BA4C-7E800B88D958}" srcOrd="0" destOrd="0" presId="urn:microsoft.com/office/officeart/2008/layout/HorizontalMultiLevelHierarchy#1"/>
    <dgm:cxn modelId="{2E89CE1B-0A13-469A-ADA2-D21D0BD7BAB2}" type="presParOf" srcId="{CD134223-CE1B-424E-8873-9717D156490C}" destId="{39799AEE-ED42-46CD-A894-89CDC96488DA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6C58EE-0EC7-4553-BD1B-CBE002AABEB5}" type="doc">
      <dgm:prSet loTypeId="urn:microsoft.com/office/officeart/2008/layout/AlternatingHexagons" loCatId="list" qsTypeId="urn:microsoft.com/office/officeart/2005/8/quickstyle/simple1#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C6388FF3-DFCD-436B-8BFA-362061EDB4CE}">
      <dgm:prSet phldrT="[Text]" custT="1"/>
      <dgm:spPr/>
      <dgm:t>
        <a:bodyPr/>
        <a:lstStyle/>
        <a:p>
          <a:r>
            <a:rPr lang="en-US" sz="2400" dirty="0"/>
            <a:t>1</a:t>
          </a:r>
        </a:p>
      </dgm:t>
    </dgm:pt>
    <dgm:pt modelId="{D00BD9D1-0175-468D-BA5F-D37C563F788A}" type="parTrans" cxnId="{A3496BD7-FEE3-4653-9251-B78F9FF06E60}">
      <dgm:prSet/>
      <dgm:spPr/>
      <dgm:t>
        <a:bodyPr/>
        <a:lstStyle/>
        <a:p>
          <a:endParaRPr lang="en-US" sz="2400"/>
        </a:p>
      </dgm:t>
    </dgm:pt>
    <dgm:pt modelId="{3810CAC8-3F6B-4015-83BB-A066A933B6B2}" type="sibTrans" cxnId="{A3496BD7-FEE3-4653-9251-B78F9FF06E60}">
      <dgm:prSet custT="1"/>
      <dgm:spPr/>
      <dgm:t>
        <a:bodyPr/>
        <a:lstStyle/>
        <a:p>
          <a:endParaRPr lang="en-US" sz="2400"/>
        </a:p>
      </dgm:t>
    </dgm:pt>
    <dgm:pt modelId="{0FF7B64A-8FE1-443A-B048-88E9DAF1E626}">
      <dgm:prSet phldrT="[Text]" custT="1"/>
      <dgm:spPr/>
      <dgm:t>
        <a:bodyPr/>
        <a:lstStyle/>
        <a:p>
          <a:r>
            <a:rPr lang="en-US" sz="3200" dirty="0"/>
            <a:t>Sejarah</a:t>
          </a:r>
        </a:p>
      </dgm:t>
    </dgm:pt>
    <dgm:pt modelId="{6516D66B-70B2-45CC-B011-E8540F6B4090}" type="parTrans" cxnId="{BF4AD9DE-E40C-401E-9997-01EE567D2228}">
      <dgm:prSet/>
      <dgm:spPr/>
      <dgm:t>
        <a:bodyPr/>
        <a:lstStyle/>
        <a:p>
          <a:endParaRPr lang="en-US" sz="2400"/>
        </a:p>
      </dgm:t>
    </dgm:pt>
    <dgm:pt modelId="{86B6D1BD-E4F3-4039-9BB7-D8301048C0C2}" type="sibTrans" cxnId="{BF4AD9DE-E40C-401E-9997-01EE567D2228}">
      <dgm:prSet/>
      <dgm:spPr/>
      <dgm:t>
        <a:bodyPr/>
        <a:lstStyle/>
        <a:p>
          <a:endParaRPr lang="en-US" sz="2400"/>
        </a:p>
      </dgm:t>
    </dgm:pt>
    <dgm:pt modelId="{E641D068-43AA-420A-81DB-D43999D7AA80}">
      <dgm:prSet phldrT="[Text]" custT="1"/>
      <dgm:spPr/>
      <dgm:t>
        <a:bodyPr/>
        <a:lstStyle/>
        <a:p>
          <a:r>
            <a:rPr lang="en-US" sz="2400" dirty="0"/>
            <a:t>2</a:t>
          </a:r>
        </a:p>
      </dgm:t>
    </dgm:pt>
    <dgm:pt modelId="{6848B7D2-501C-4066-8170-5A4B730D3BC5}" type="parTrans" cxnId="{4E893C8D-E009-4F71-845E-764906520F4D}">
      <dgm:prSet/>
      <dgm:spPr/>
      <dgm:t>
        <a:bodyPr/>
        <a:lstStyle/>
        <a:p>
          <a:endParaRPr lang="en-US" sz="2400"/>
        </a:p>
      </dgm:t>
    </dgm:pt>
    <dgm:pt modelId="{89DA9C3D-D4FA-48E7-A06E-0D08FD6C29BD}" type="sibTrans" cxnId="{4E893C8D-E009-4F71-845E-764906520F4D}">
      <dgm:prSet custT="1"/>
      <dgm:spPr/>
      <dgm:t>
        <a:bodyPr/>
        <a:lstStyle/>
        <a:p>
          <a:endParaRPr lang="en-US" sz="2400"/>
        </a:p>
      </dgm:t>
    </dgm:pt>
    <dgm:pt modelId="{63ADAB58-9A49-405A-AE58-E7F56A723A97}">
      <dgm:prSet phldrT="[Text]" custT="1"/>
      <dgm:spPr/>
      <dgm:t>
        <a:bodyPr/>
        <a:lstStyle/>
        <a:p>
          <a:r>
            <a:rPr lang="en-US" sz="3200" dirty="0"/>
            <a:t>Budi </a:t>
          </a:r>
          <a:r>
            <a:rPr lang="en-US" sz="3200" dirty="0" err="1"/>
            <a:t>Pekerti</a:t>
          </a:r>
          <a:endParaRPr lang="en-US" sz="3200" dirty="0"/>
        </a:p>
      </dgm:t>
    </dgm:pt>
    <dgm:pt modelId="{1E9F864A-FA44-477E-966B-C0838107183A}" type="parTrans" cxnId="{6F590EEF-4C97-4F5A-ABE5-F30E92B01EC4}">
      <dgm:prSet/>
      <dgm:spPr/>
      <dgm:t>
        <a:bodyPr/>
        <a:lstStyle/>
        <a:p>
          <a:endParaRPr lang="en-US" sz="2400"/>
        </a:p>
      </dgm:t>
    </dgm:pt>
    <dgm:pt modelId="{2D0F07DB-A6FA-479F-9C36-0BE097DD41CE}" type="sibTrans" cxnId="{6F590EEF-4C97-4F5A-ABE5-F30E92B01EC4}">
      <dgm:prSet/>
      <dgm:spPr/>
      <dgm:t>
        <a:bodyPr/>
        <a:lstStyle/>
        <a:p>
          <a:endParaRPr lang="en-US" sz="2400"/>
        </a:p>
      </dgm:t>
    </dgm:pt>
    <dgm:pt modelId="{FEAC7CED-485D-4D20-9ECF-9C3ABC23B3E9}">
      <dgm:prSet phldrT="[Text]" custT="1"/>
      <dgm:spPr/>
      <dgm:t>
        <a:bodyPr/>
        <a:lstStyle/>
        <a:p>
          <a:r>
            <a:rPr lang="en-US" sz="2400" dirty="0"/>
            <a:t>3</a:t>
          </a:r>
        </a:p>
      </dgm:t>
    </dgm:pt>
    <dgm:pt modelId="{BFE14DD5-6E6E-4468-8209-4A8BD4FE0C76}" type="parTrans" cxnId="{ED300A37-0E55-4937-B946-BBE4E23D9F22}">
      <dgm:prSet/>
      <dgm:spPr/>
      <dgm:t>
        <a:bodyPr/>
        <a:lstStyle/>
        <a:p>
          <a:endParaRPr lang="en-US" sz="2400"/>
        </a:p>
      </dgm:t>
    </dgm:pt>
    <dgm:pt modelId="{CE1C273B-59DD-4209-9DC7-3E6EE8CA9EA9}" type="sibTrans" cxnId="{ED300A37-0E55-4937-B946-BBE4E23D9F22}">
      <dgm:prSet custT="1"/>
      <dgm:spPr/>
      <dgm:t>
        <a:bodyPr/>
        <a:lstStyle/>
        <a:p>
          <a:endParaRPr lang="en-US" sz="2400"/>
        </a:p>
      </dgm:t>
    </dgm:pt>
    <dgm:pt modelId="{F6F9E824-2673-4DE4-AF2C-5049AF6E4EAF}">
      <dgm:prSet phldrT="[Text]" custT="1"/>
      <dgm:spPr/>
      <dgm:t>
        <a:bodyPr/>
        <a:lstStyle/>
        <a:p>
          <a:r>
            <a:rPr lang="en-US" sz="3200" dirty="0" err="1"/>
            <a:t>Keagungan</a:t>
          </a:r>
          <a:r>
            <a:rPr lang="en-US" sz="3200" dirty="0"/>
            <a:t> </a:t>
          </a:r>
          <a:r>
            <a:rPr lang="en-US" sz="3200" dirty="0" err="1"/>
            <a:t>Tuhan</a:t>
          </a:r>
          <a:endParaRPr lang="en-US" sz="3200" dirty="0"/>
        </a:p>
      </dgm:t>
    </dgm:pt>
    <dgm:pt modelId="{315B40EC-B4D5-4E2F-8B65-12E133BF7277}" type="parTrans" cxnId="{33B3B778-656D-4054-9AB6-430D001AB86E}">
      <dgm:prSet/>
      <dgm:spPr/>
      <dgm:t>
        <a:bodyPr/>
        <a:lstStyle/>
        <a:p>
          <a:endParaRPr lang="en-US" sz="2400"/>
        </a:p>
      </dgm:t>
    </dgm:pt>
    <dgm:pt modelId="{A3459AC8-04E7-4DC4-B1F4-A44D658A9CD7}" type="sibTrans" cxnId="{33B3B778-656D-4054-9AB6-430D001AB86E}">
      <dgm:prSet/>
      <dgm:spPr/>
      <dgm:t>
        <a:bodyPr/>
        <a:lstStyle/>
        <a:p>
          <a:endParaRPr lang="en-US" sz="2400"/>
        </a:p>
      </dgm:t>
    </dgm:pt>
    <dgm:pt modelId="{6428951E-CE5A-4E32-A18A-07D9995B2A3B}">
      <dgm:prSet phldrT="[Text]" custT="1"/>
      <dgm:spPr/>
      <dgm:t>
        <a:bodyPr/>
        <a:lstStyle/>
        <a:p>
          <a:r>
            <a:rPr lang="en-US" sz="3200" dirty="0" err="1"/>
            <a:t>Martabat</a:t>
          </a:r>
          <a:r>
            <a:rPr lang="en-US" sz="3200" dirty="0"/>
            <a:t> spiritual</a:t>
          </a:r>
        </a:p>
      </dgm:t>
    </dgm:pt>
    <dgm:pt modelId="{6E24BE96-330B-402D-B03C-31BB02EA4DAA}" type="parTrans" cxnId="{EF14167F-F635-4CB0-A913-8DF8B88D83BB}">
      <dgm:prSet/>
      <dgm:spPr/>
      <dgm:t>
        <a:bodyPr/>
        <a:lstStyle/>
        <a:p>
          <a:endParaRPr lang="en-US" sz="2400"/>
        </a:p>
      </dgm:t>
    </dgm:pt>
    <dgm:pt modelId="{E7EAF3CA-CB75-4685-8496-1CD923EB8FA8}" type="sibTrans" cxnId="{EF14167F-F635-4CB0-A913-8DF8B88D83BB}">
      <dgm:prSet/>
      <dgm:spPr/>
      <dgm:t>
        <a:bodyPr/>
        <a:lstStyle/>
        <a:p>
          <a:endParaRPr lang="en-US" sz="2400"/>
        </a:p>
      </dgm:t>
    </dgm:pt>
    <dgm:pt modelId="{DA69C09E-045E-4BF6-8872-9BBA59F305F6}">
      <dgm:prSet phldrT="[Text]" custT="1"/>
      <dgm:spPr/>
      <dgm:t>
        <a:bodyPr/>
        <a:lstStyle/>
        <a:p>
          <a:r>
            <a:rPr lang="en-US" sz="2400" dirty="0"/>
            <a:t>4</a:t>
          </a:r>
        </a:p>
      </dgm:t>
    </dgm:pt>
    <dgm:pt modelId="{080A881F-8821-4059-941B-A615B422C6E1}" type="parTrans" cxnId="{7FF8384E-51AE-4094-9607-AC3CC615DFBD}">
      <dgm:prSet/>
      <dgm:spPr/>
      <dgm:t>
        <a:bodyPr/>
        <a:lstStyle/>
        <a:p>
          <a:endParaRPr lang="en-US" sz="2400"/>
        </a:p>
      </dgm:t>
    </dgm:pt>
    <dgm:pt modelId="{8A289FFD-76DE-4401-99D2-6318146AFB4A}" type="sibTrans" cxnId="{7FF8384E-51AE-4094-9607-AC3CC615DFBD}">
      <dgm:prSet custT="1"/>
      <dgm:spPr/>
      <dgm:t>
        <a:bodyPr/>
        <a:lstStyle/>
        <a:p>
          <a:endParaRPr lang="en-US" sz="2400"/>
        </a:p>
      </dgm:t>
    </dgm:pt>
    <dgm:pt modelId="{31C7ED36-A0A1-48EB-98FD-6F9DDD7FD0F0}">
      <dgm:prSet phldrT="[Text]" custT="1"/>
      <dgm:spPr/>
      <dgm:t>
        <a:bodyPr/>
        <a:lstStyle/>
        <a:p>
          <a:endParaRPr lang="en-US" sz="3200" dirty="0"/>
        </a:p>
      </dgm:t>
    </dgm:pt>
    <dgm:pt modelId="{0F99808C-0FD7-4580-8CB1-990EA1F0830C}" type="parTrans" cxnId="{31B1DE9A-D1A4-4D2B-AA78-E6487957284F}">
      <dgm:prSet/>
      <dgm:spPr/>
      <dgm:t>
        <a:bodyPr/>
        <a:lstStyle/>
        <a:p>
          <a:endParaRPr lang="en-US" sz="2400"/>
        </a:p>
      </dgm:t>
    </dgm:pt>
    <dgm:pt modelId="{69D61FAC-F921-48E9-9AF5-E3247C7CB309}" type="sibTrans" cxnId="{31B1DE9A-D1A4-4D2B-AA78-E6487957284F}">
      <dgm:prSet/>
      <dgm:spPr/>
      <dgm:t>
        <a:bodyPr/>
        <a:lstStyle/>
        <a:p>
          <a:endParaRPr lang="en-US" sz="2400"/>
        </a:p>
      </dgm:t>
    </dgm:pt>
    <dgm:pt modelId="{7B047C2D-937D-4392-ABC9-DA5C35A52BE3}">
      <dgm:prSet phldrT="[Text]" custT="1"/>
      <dgm:spPr/>
      <dgm:t>
        <a:bodyPr/>
        <a:lstStyle/>
        <a:p>
          <a:r>
            <a:rPr lang="en-US" sz="3200" dirty="0" err="1"/>
            <a:t>Larangan</a:t>
          </a:r>
          <a:r>
            <a:rPr lang="en-US" sz="3200" dirty="0"/>
            <a:t> dan </a:t>
          </a:r>
          <a:r>
            <a:rPr lang="en-US" sz="3200" dirty="0" err="1"/>
            <a:t>Kewajiban</a:t>
          </a:r>
          <a:endParaRPr lang="en-US" sz="3200" dirty="0"/>
        </a:p>
      </dgm:t>
    </dgm:pt>
    <dgm:pt modelId="{9123391D-F80C-491C-9C21-67B66936D80F}" type="parTrans" cxnId="{B485CBE1-B7DD-490F-8B16-95654BEEB447}">
      <dgm:prSet/>
      <dgm:spPr/>
      <dgm:t>
        <a:bodyPr/>
        <a:lstStyle/>
        <a:p>
          <a:endParaRPr lang="en-US" sz="2400"/>
        </a:p>
      </dgm:t>
    </dgm:pt>
    <dgm:pt modelId="{13E3F8CD-A7E6-465B-8189-9E8F0407249F}" type="sibTrans" cxnId="{B485CBE1-B7DD-490F-8B16-95654BEEB447}">
      <dgm:prSet/>
      <dgm:spPr/>
      <dgm:t>
        <a:bodyPr/>
        <a:lstStyle/>
        <a:p>
          <a:endParaRPr lang="en-US" sz="2400"/>
        </a:p>
      </dgm:t>
    </dgm:pt>
    <dgm:pt modelId="{296BD964-2027-4209-89DF-3800003CEC2F}">
      <dgm:prSet phldrT="[Text]" custT="1"/>
      <dgm:spPr/>
      <dgm:t>
        <a:bodyPr/>
        <a:lstStyle/>
        <a:p>
          <a:r>
            <a:rPr lang="en-US" sz="2400" dirty="0"/>
            <a:t>5</a:t>
          </a:r>
        </a:p>
      </dgm:t>
    </dgm:pt>
    <dgm:pt modelId="{0AE87CA3-ADDA-4EB7-A312-C49B99C37598}" type="parTrans" cxnId="{68CEAF6D-9FD9-485C-9781-D472B4E2A000}">
      <dgm:prSet/>
      <dgm:spPr/>
      <dgm:t>
        <a:bodyPr/>
        <a:lstStyle/>
        <a:p>
          <a:endParaRPr lang="en-US" sz="2400"/>
        </a:p>
      </dgm:t>
    </dgm:pt>
    <dgm:pt modelId="{3968C33F-9503-456A-9D99-9C548A63FD8A}" type="sibTrans" cxnId="{68CEAF6D-9FD9-485C-9781-D472B4E2A000}">
      <dgm:prSet custT="1"/>
      <dgm:spPr/>
      <dgm:t>
        <a:bodyPr/>
        <a:lstStyle/>
        <a:p>
          <a:endParaRPr lang="en-US" sz="2400"/>
        </a:p>
      </dgm:t>
    </dgm:pt>
    <dgm:pt modelId="{122AF27A-6996-4363-A44F-A2638A95770C}" type="pres">
      <dgm:prSet presAssocID="{926C58EE-0EC7-4553-BD1B-CBE002AABEB5}" presName="Name0" presStyleCnt="0">
        <dgm:presLayoutVars>
          <dgm:chMax/>
          <dgm:chPref/>
          <dgm:dir/>
          <dgm:animLvl val="lvl"/>
        </dgm:presLayoutVars>
      </dgm:prSet>
      <dgm:spPr/>
    </dgm:pt>
    <dgm:pt modelId="{1BD29EB0-0F58-47ED-9F85-7E7C35FAC974}" type="pres">
      <dgm:prSet presAssocID="{C6388FF3-DFCD-436B-8BFA-362061EDB4CE}" presName="composite" presStyleCnt="0"/>
      <dgm:spPr/>
    </dgm:pt>
    <dgm:pt modelId="{C44072DC-1626-41CE-9336-1C54993C2E4D}" type="pres">
      <dgm:prSet presAssocID="{C6388FF3-DFCD-436B-8BFA-362061EDB4CE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EDE1B57F-E07E-4759-AAC9-5F2E136D2D4A}" type="pres">
      <dgm:prSet presAssocID="{C6388FF3-DFCD-436B-8BFA-362061EDB4CE}" presName="Childtext1" presStyleLbl="revTx" presStyleIdx="0" presStyleCnt="5" custScaleX="179921" custLinFactNeighborX="41267" custLinFactNeighborY="-8329">
        <dgm:presLayoutVars>
          <dgm:chMax val="0"/>
          <dgm:chPref val="0"/>
          <dgm:bulletEnabled val="1"/>
        </dgm:presLayoutVars>
      </dgm:prSet>
      <dgm:spPr/>
    </dgm:pt>
    <dgm:pt modelId="{8A64AADC-8A97-4A7E-9C48-6E1576F02556}" type="pres">
      <dgm:prSet presAssocID="{C6388FF3-DFCD-436B-8BFA-362061EDB4CE}" presName="BalanceSpacing" presStyleCnt="0"/>
      <dgm:spPr/>
    </dgm:pt>
    <dgm:pt modelId="{804A3A71-3622-44D7-9085-D022D8C9FCA1}" type="pres">
      <dgm:prSet presAssocID="{C6388FF3-DFCD-436B-8BFA-362061EDB4CE}" presName="BalanceSpacing1" presStyleCnt="0"/>
      <dgm:spPr/>
    </dgm:pt>
    <dgm:pt modelId="{74227ECE-52CB-44DD-A16E-C20825103F83}" type="pres">
      <dgm:prSet presAssocID="{3810CAC8-3F6B-4015-83BB-A066A933B6B2}" presName="Accent1Text" presStyleLbl="node1" presStyleIdx="1" presStyleCnt="10"/>
      <dgm:spPr/>
    </dgm:pt>
    <dgm:pt modelId="{F50BF825-62BA-4989-A238-D741DA4201B5}" type="pres">
      <dgm:prSet presAssocID="{3810CAC8-3F6B-4015-83BB-A066A933B6B2}" presName="spaceBetweenRectangles" presStyleCnt="0"/>
      <dgm:spPr/>
    </dgm:pt>
    <dgm:pt modelId="{58903997-F770-4122-970C-5378991F11BC}" type="pres">
      <dgm:prSet presAssocID="{E641D068-43AA-420A-81DB-D43999D7AA80}" presName="composite" presStyleCnt="0"/>
      <dgm:spPr/>
    </dgm:pt>
    <dgm:pt modelId="{83BF2B6F-CCCE-4479-8702-5FDA80C8DB10}" type="pres">
      <dgm:prSet presAssocID="{E641D068-43AA-420A-81DB-D43999D7AA80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F5A9C4BC-98B5-4283-A017-28C18B6E6C1F}" type="pres">
      <dgm:prSet presAssocID="{E641D068-43AA-420A-81DB-D43999D7AA80}" presName="Childtext1" presStyleLbl="revTx" presStyleIdx="1" presStyleCnt="5" custScaleX="179921" custLinFactNeighborX="-46890" custLinFactNeighborY="6773">
        <dgm:presLayoutVars>
          <dgm:chMax val="0"/>
          <dgm:chPref val="0"/>
          <dgm:bulletEnabled val="1"/>
        </dgm:presLayoutVars>
      </dgm:prSet>
      <dgm:spPr/>
    </dgm:pt>
    <dgm:pt modelId="{CA95D0FB-D821-4E94-BAA0-4118EFC8451C}" type="pres">
      <dgm:prSet presAssocID="{E641D068-43AA-420A-81DB-D43999D7AA80}" presName="BalanceSpacing" presStyleCnt="0"/>
      <dgm:spPr/>
    </dgm:pt>
    <dgm:pt modelId="{767F697F-E5B2-4811-A7B4-EF900766A9C2}" type="pres">
      <dgm:prSet presAssocID="{E641D068-43AA-420A-81DB-D43999D7AA80}" presName="BalanceSpacing1" presStyleCnt="0"/>
      <dgm:spPr/>
    </dgm:pt>
    <dgm:pt modelId="{92A44B25-439B-4E27-80FA-53D28A77B80F}" type="pres">
      <dgm:prSet presAssocID="{89DA9C3D-D4FA-48E7-A06E-0D08FD6C29BD}" presName="Accent1Text" presStyleLbl="node1" presStyleIdx="3" presStyleCnt="10"/>
      <dgm:spPr/>
    </dgm:pt>
    <dgm:pt modelId="{5C34C615-D9A7-4E53-82B5-F0825E924B44}" type="pres">
      <dgm:prSet presAssocID="{89DA9C3D-D4FA-48E7-A06E-0D08FD6C29BD}" presName="spaceBetweenRectangles" presStyleCnt="0"/>
      <dgm:spPr/>
    </dgm:pt>
    <dgm:pt modelId="{230DC1E4-98B9-48F6-A53B-0CF617B58372}" type="pres">
      <dgm:prSet presAssocID="{FEAC7CED-485D-4D20-9ECF-9C3ABC23B3E9}" presName="composite" presStyleCnt="0"/>
      <dgm:spPr/>
    </dgm:pt>
    <dgm:pt modelId="{E5641A46-2134-4029-8E17-74E931ED3469}" type="pres">
      <dgm:prSet presAssocID="{FEAC7CED-485D-4D20-9ECF-9C3ABC23B3E9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9596FC0B-43F5-4AC5-954F-E2F83558DC01}" type="pres">
      <dgm:prSet presAssocID="{FEAC7CED-485D-4D20-9ECF-9C3ABC23B3E9}" presName="Childtext1" presStyleLbl="revTx" presStyleIdx="2" presStyleCnt="5" custScaleX="203792" custLinFactNeighborX="43694" custLinFactNeighborY="-29348">
        <dgm:presLayoutVars>
          <dgm:chMax val="0"/>
          <dgm:chPref val="0"/>
          <dgm:bulletEnabled val="1"/>
        </dgm:presLayoutVars>
      </dgm:prSet>
      <dgm:spPr/>
    </dgm:pt>
    <dgm:pt modelId="{4F3B6F51-1871-4C67-8B2E-9BB2AA41BE86}" type="pres">
      <dgm:prSet presAssocID="{FEAC7CED-485D-4D20-9ECF-9C3ABC23B3E9}" presName="BalanceSpacing" presStyleCnt="0"/>
      <dgm:spPr/>
    </dgm:pt>
    <dgm:pt modelId="{ED3CC815-49E7-4501-B524-EE9BE6249EF5}" type="pres">
      <dgm:prSet presAssocID="{FEAC7CED-485D-4D20-9ECF-9C3ABC23B3E9}" presName="BalanceSpacing1" presStyleCnt="0"/>
      <dgm:spPr/>
    </dgm:pt>
    <dgm:pt modelId="{735463A8-822C-4D22-BA16-1AD3B5846730}" type="pres">
      <dgm:prSet presAssocID="{CE1C273B-59DD-4209-9DC7-3E6EE8CA9EA9}" presName="Accent1Text" presStyleLbl="node1" presStyleIdx="5" presStyleCnt="10"/>
      <dgm:spPr/>
    </dgm:pt>
    <dgm:pt modelId="{0E93920E-493D-4688-9DA9-CCD195423706}" type="pres">
      <dgm:prSet presAssocID="{CE1C273B-59DD-4209-9DC7-3E6EE8CA9EA9}" presName="spaceBetweenRectangles" presStyleCnt="0"/>
      <dgm:spPr/>
    </dgm:pt>
    <dgm:pt modelId="{7A3AD7D4-3143-4ACD-BDC2-689FED38FC40}" type="pres">
      <dgm:prSet presAssocID="{DA69C09E-045E-4BF6-8872-9BBA59F305F6}" presName="composite" presStyleCnt="0"/>
      <dgm:spPr/>
    </dgm:pt>
    <dgm:pt modelId="{92F80422-35B3-4C04-8E4F-27ADAA3A1272}" type="pres">
      <dgm:prSet presAssocID="{DA69C09E-045E-4BF6-8872-9BBA59F305F6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992B2E05-516D-46BE-9670-9E9F3B9E4FBF}" type="pres">
      <dgm:prSet presAssocID="{DA69C09E-045E-4BF6-8872-9BBA59F305F6}" presName="Childtext1" presStyleLbl="revTx" presStyleIdx="3" presStyleCnt="5" custScaleX="179921" custLinFactNeighborX="-46890" custLinFactNeighborY="-9030">
        <dgm:presLayoutVars>
          <dgm:chMax val="0"/>
          <dgm:chPref val="0"/>
          <dgm:bulletEnabled val="1"/>
        </dgm:presLayoutVars>
      </dgm:prSet>
      <dgm:spPr/>
    </dgm:pt>
    <dgm:pt modelId="{9DC8CC0D-1ECB-43D6-979B-F28EDAA222D9}" type="pres">
      <dgm:prSet presAssocID="{DA69C09E-045E-4BF6-8872-9BBA59F305F6}" presName="BalanceSpacing" presStyleCnt="0"/>
      <dgm:spPr/>
    </dgm:pt>
    <dgm:pt modelId="{18284AD1-215A-420E-B3F7-AB9E2E5B8C5C}" type="pres">
      <dgm:prSet presAssocID="{DA69C09E-045E-4BF6-8872-9BBA59F305F6}" presName="BalanceSpacing1" presStyleCnt="0"/>
      <dgm:spPr/>
    </dgm:pt>
    <dgm:pt modelId="{406EEF10-5819-4CCD-BFA6-8699F816CDB3}" type="pres">
      <dgm:prSet presAssocID="{8A289FFD-76DE-4401-99D2-6318146AFB4A}" presName="Accent1Text" presStyleLbl="node1" presStyleIdx="7" presStyleCnt="10"/>
      <dgm:spPr/>
    </dgm:pt>
    <dgm:pt modelId="{000B6920-B30F-426D-A387-26A99D102B1E}" type="pres">
      <dgm:prSet presAssocID="{8A289FFD-76DE-4401-99D2-6318146AFB4A}" presName="spaceBetweenRectangles" presStyleCnt="0"/>
      <dgm:spPr/>
    </dgm:pt>
    <dgm:pt modelId="{67841114-E4FE-4909-8F37-53DADA8BC451}" type="pres">
      <dgm:prSet presAssocID="{296BD964-2027-4209-89DF-3800003CEC2F}" presName="composite" presStyleCnt="0"/>
      <dgm:spPr/>
    </dgm:pt>
    <dgm:pt modelId="{8EF1AF5E-CA2E-4862-84A7-1E1D9A22D74F}" type="pres">
      <dgm:prSet presAssocID="{296BD964-2027-4209-89DF-3800003CEC2F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A057D19C-751E-4F24-84F2-A2281F17AF6B}" type="pres">
      <dgm:prSet presAssocID="{296BD964-2027-4209-89DF-3800003CEC2F}" presName="Childtext1" presStyleLbl="revTx" presStyleIdx="4" presStyleCnt="5" custScaleX="212088" custLinFactNeighborX="46122" custLinFactNeighborY="6773">
        <dgm:presLayoutVars>
          <dgm:chMax val="0"/>
          <dgm:chPref val="0"/>
          <dgm:bulletEnabled val="1"/>
        </dgm:presLayoutVars>
      </dgm:prSet>
      <dgm:spPr/>
    </dgm:pt>
    <dgm:pt modelId="{882927A1-E3E8-491A-808A-62B56767764E}" type="pres">
      <dgm:prSet presAssocID="{296BD964-2027-4209-89DF-3800003CEC2F}" presName="BalanceSpacing" presStyleCnt="0"/>
      <dgm:spPr/>
    </dgm:pt>
    <dgm:pt modelId="{2DB14E4E-B97C-4895-A75D-42D5DAC263EC}" type="pres">
      <dgm:prSet presAssocID="{296BD964-2027-4209-89DF-3800003CEC2F}" presName="BalanceSpacing1" presStyleCnt="0"/>
      <dgm:spPr/>
    </dgm:pt>
    <dgm:pt modelId="{612F7998-E565-4758-BD7D-6556209527EF}" type="pres">
      <dgm:prSet presAssocID="{3968C33F-9503-456A-9D99-9C548A63FD8A}" presName="Accent1Text" presStyleLbl="node1" presStyleIdx="9" presStyleCnt="10"/>
      <dgm:spPr/>
    </dgm:pt>
  </dgm:ptLst>
  <dgm:cxnLst>
    <dgm:cxn modelId="{9F5B920B-9FF9-43E6-B8E9-DB100641B17F}" type="presOf" srcId="{31C7ED36-A0A1-48EB-98FD-6F9DDD7FD0F0}" destId="{9596FC0B-43F5-4AC5-954F-E2F83558DC01}" srcOrd="0" destOrd="0" presId="urn:microsoft.com/office/officeart/2008/layout/AlternatingHexagons"/>
    <dgm:cxn modelId="{BFB31916-FAED-4575-A047-CDED22CEE7B5}" type="presOf" srcId="{DA69C09E-045E-4BF6-8872-9BBA59F305F6}" destId="{92F80422-35B3-4C04-8E4F-27ADAA3A1272}" srcOrd="0" destOrd="0" presId="urn:microsoft.com/office/officeart/2008/layout/AlternatingHexagons"/>
    <dgm:cxn modelId="{B32E5228-065B-47A8-A9C4-E99E5578B783}" type="presOf" srcId="{926C58EE-0EC7-4553-BD1B-CBE002AABEB5}" destId="{122AF27A-6996-4363-A44F-A2638A95770C}" srcOrd="0" destOrd="0" presId="urn:microsoft.com/office/officeart/2008/layout/AlternatingHexagons"/>
    <dgm:cxn modelId="{675E0D2E-4B8A-48C9-8AF1-1C58C03F1BB4}" type="presOf" srcId="{0FF7B64A-8FE1-443A-B048-88E9DAF1E626}" destId="{EDE1B57F-E07E-4759-AAC9-5F2E136D2D4A}" srcOrd="0" destOrd="0" presId="urn:microsoft.com/office/officeart/2008/layout/AlternatingHexagons"/>
    <dgm:cxn modelId="{179DED30-C29B-49B0-8D99-0F5124A03BB3}" type="presOf" srcId="{E641D068-43AA-420A-81DB-D43999D7AA80}" destId="{83BF2B6F-CCCE-4479-8702-5FDA80C8DB10}" srcOrd="0" destOrd="0" presId="urn:microsoft.com/office/officeart/2008/layout/AlternatingHexagons"/>
    <dgm:cxn modelId="{ED300A37-0E55-4937-B946-BBE4E23D9F22}" srcId="{926C58EE-0EC7-4553-BD1B-CBE002AABEB5}" destId="{FEAC7CED-485D-4D20-9ECF-9C3ABC23B3E9}" srcOrd="2" destOrd="0" parTransId="{BFE14DD5-6E6E-4468-8209-4A8BD4FE0C76}" sibTransId="{CE1C273B-59DD-4209-9DC7-3E6EE8CA9EA9}"/>
    <dgm:cxn modelId="{29CB7264-B5DC-40C7-88B6-56D311E4B553}" type="presOf" srcId="{3810CAC8-3F6B-4015-83BB-A066A933B6B2}" destId="{74227ECE-52CB-44DD-A16E-C20825103F83}" srcOrd="0" destOrd="0" presId="urn:microsoft.com/office/officeart/2008/layout/AlternatingHexagons"/>
    <dgm:cxn modelId="{9BADF544-C746-4487-8EB4-52D4FADB2655}" type="presOf" srcId="{8A289FFD-76DE-4401-99D2-6318146AFB4A}" destId="{406EEF10-5819-4CCD-BFA6-8699F816CDB3}" srcOrd="0" destOrd="0" presId="urn:microsoft.com/office/officeart/2008/layout/AlternatingHexagons"/>
    <dgm:cxn modelId="{69FC0348-CC5F-46B7-9459-35EA8AB03B7F}" type="presOf" srcId="{296BD964-2027-4209-89DF-3800003CEC2F}" destId="{8EF1AF5E-CA2E-4862-84A7-1E1D9A22D74F}" srcOrd="0" destOrd="0" presId="urn:microsoft.com/office/officeart/2008/layout/AlternatingHexagons"/>
    <dgm:cxn modelId="{68CEAF6D-9FD9-485C-9781-D472B4E2A000}" srcId="{926C58EE-0EC7-4553-BD1B-CBE002AABEB5}" destId="{296BD964-2027-4209-89DF-3800003CEC2F}" srcOrd="4" destOrd="0" parTransId="{0AE87CA3-ADDA-4EB7-A312-C49B99C37598}" sibTransId="{3968C33F-9503-456A-9D99-9C548A63FD8A}"/>
    <dgm:cxn modelId="{7FF8384E-51AE-4094-9607-AC3CC615DFBD}" srcId="{926C58EE-0EC7-4553-BD1B-CBE002AABEB5}" destId="{DA69C09E-045E-4BF6-8872-9BBA59F305F6}" srcOrd="3" destOrd="0" parTransId="{080A881F-8821-4059-941B-A615B422C6E1}" sibTransId="{8A289FFD-76DE-4401-99D2-6318146AFB4A}"/>
    <dgm:cxn modelId="{33B3B778-656D-4054-9AB6-430D001AB86E}" srcId="{FEAC7CED-485D-4D20-9ECF-9C3ABC23B3E9}" destId="{F6F9E824-2673-4DE4-AF2C-5049AF6E4EAF}" srcOrd="1" destOrd="0" parTransId="{315B40EC-B4D5-4E2F-8B65-12E133BF7277}" sibTransId="{A3459AC8-04E7-4DC4-B1F4-A44D658A9CD7}"/>
    <dgm:cxn modelId="{290B3C7A-68B6-4811-8A7E-8E1F58656811}" type="presOf" srcId="{7B047C2D-937D-4392-ABC9-DA5C35A52BE3}" destId="{A057D19C-751E-4F24-84F2-A2281F17AF6B}" srcOrd="0" destOrd="0" presId="urn:microsoft.com/office/officeart/2008/layout/AlternatingHexagons"/>
    <dgm:cxn modelId="{7D52DE7E-121F-439C-93DC-23689EC5DC83}" type="presOf" srcId="{FEAC7CED-485D-4D20-9ECF-9C3ABC23B3E9}" destId="{E5641A46-2134-4029-8E17-74E931ED3469}" srcOrd="0" destOrd="0" presId="urn:microsoft.com/office/officeart/2008/layout/AlternatingHexagons"/>
    <dgm:cxn modelId="{EF14167F-F635-4CB0-A913-8DF8B88D83BB}" srcId="{DA69C09E-045E-4BF6-8872-9BBA59F305F6}" destId="{6428951E-CE5A-4E32-A18A-07D9995B2A3B}" srcOrd="0" destOrd="0" parTransId="{6E24BE96-330B-402D-B03C-31BB02EA4DAA}" sibTransId="{E7EAF3CA-CB75-4685-8496-1CD923EB8FA8}"/>
    <dgm:cxn modelId="{3C998281-9AFA-4865-8479-775FDB16A9E8}" type="presOf" srcId="{6428951E-CE5A-4E32-A18A-07D9995B2A3B}" destId="{992B2E05-516D-46BE-9670-9E9F3B9E4FBF}" srcOrd="0" destOrd="0" presId="urn:microsoft.com/office/officeart/2008/layout/AlternatingHexagons"/>
    <dgm:cxn modelId="{7533F58A-990D-4452-8783-A9A7E86FB118}" type="presOf" srcId="{F6F9E824-2673-4DE4-AF2C-5049AF6E4EAF}" destId="{9596FC0B-43F5-4AC5-954F-E2F83558DC01}" srcOrd="0" destOrd="1" presId="urn:microsoft.com/office/officeart/2008/layout/AlternatingHexagons"/>
    <dgm:cxn modelId="{4E893C8D-E009-4F71-845E-764906520F4D}" srcId="{926C58EE-0EC7-4553-BD1B-CBE002AABEB5}" destId="{E641D068-43AA-420A-81DB-D43999D7AA80}" srcOrd="1" destOrd="0" parTransId="{6848B7D2-501C-4066-8170-5A4B730D3BC5}" sibTransId="{89DA9C3D-D4FA-48E7-A06E-0D08FD6C29BD}"/>
    <dgm:cxn modelId="{9561778D-7872-46D5-9233-13364942E376}" type="presOf" srcId="{CE1C273B-59DD-4209-9DC7-3E6EE8CA9EA9}" destId="{735463A8-822C-4D22-BA16-1AD3B5846730}" srcOrd="0" destOrd="0" presId="urn:microsoft.com/office/officeart/2008/layout/AlternatingHexagons"/>
    <dgm:cxn modelId="{31B1DE9A-D1A4-4D2B-AA78-E6487957284F}" srcId="{FEAC7CED-485D-4D20-9ECF-9C3ABC23B3E9}" destId="{31C7ED36-A0A1-48EB-98FD-6F9DDD7FD0F0}" srcOrd="0" destOrd="0" parTransId="{0F99808C-0FD7-4580-8CB1-990EA1F0830C}" sibTransId="{69D61FAC-F921-48E9-9AF5-E3247C7CB309}"/>
    <dgm:cxn modelId="{4C74EC9F-C9C0-4145-8351-420228547D15}" type="presOf" srcId="{C6388FF3-DFCD-436B-8BFA-362061EDB4CE}" destId="{C44072DC-1626-41CE-9336-1C54993C2E4D}" srcOrd="0" destOrd="0" presId="urn:microsoft.com/office/officeart/2008/layout/AlternatingHexagons"/>
    <dgm:cxn modelId="{E2E8EEA7-525B-4BAE-B466-F41C6B565FA6}" type="presOf" srcId="{63ADAB58-9A49-405A-AE58-E7F56A723A97}" destId="{F5A9C4BC-98B5-4283-A017-28C18B6E6C1F}" srcOrd="0" destOrd="0" presId="urn:microsoft.com/office/officeart/2008/layout/AlternatingHexagons"/>
    <dgm:cxn modelId="{A3496BD7-FEE3-4653-9251-B78F9FF06E60}" srcId="{926C58EE-0EC7-4553-BD1B-CBE002AABEB5}" destId="{C6388FF3-DFCD-436B-8BFA-362061EDB4CE}" srcOrd="0" destOrd="0" parTransId="{D00BD9D1-0175-468D-BA5F-D37C563F788A}" sibTransId="{3810CAC8-3F6B-4015-83BB-A066A933B6B2}"/>
    <dgm:cxn modelId="{85D567D9-C5AB-4DC6-8D9E-955B3C54951E}" type="presOf" srcId="{3968C33F-9503-456A-9D99-9C548A63FD8A}" destId="{612F7998-E565-4758-BD7D-6556209527EF}" srcOrd="0" destOrd="0" presId="urn:microsoft.com/office/officeart/2008/layout/AlternatingHexagons"/>
    <dgm:cxn modelId="{9DE6A1DB-76D1-458A-99AA-FF93CCB780CB}" type="presOf" srcId="{89DA9C3D-D4FA-48E7-A06E-0D08FD6C29BD}" destId="{92A44B25-439B-4E27-80FA-53D28A77B80F}" srcOrd="0" destOrd="0" presId="urn:microsoft.com/office/officeart/2008/layout/AlternatingHexagons"/>
    <dgm:cxn modelId="{BF4AD9DE-E40C-401E-9997-01EE567D2228}" srcId="{C6388FF3-DFCD-436B-8BFA-362061EDB4CE}" destId="{0FF7B64A-8FE1-443A-B048-88E9DAF1E626}" srcOrd="0" destOrd="0" parTransId="{6516D66B-70B2-45CC-B011-E8540F6B4090}" sibTransId="{86B6D1BD-E4F3-4039-9BB7-D8301048C0C2}"/>
    <dgm:cxn modelId="{B485CBE1-B7DD-490F-8B16-95654BEEB447}" srcId="{296BD964-2027-4209-89DF-3800003CEC2F}" destId="{7B047C2D-937D-4392-ABC9-DA5C35A52BE3}" srcOrd="0" destOrd="0" parTransId="{9123391D-F80C-491C-9C21-67B66936D80F}" sibTransId="{13E3F8CD-A7E6-465B-8189-9E8F0407249F}"/>
    <dgm:cxn modelId="{6F590EEF-4C97-4F5A-ABE5-F30E92B01EC4}" srcId="{E641D068-43AA-420A-81DB-D43999D7AA80}" destId="{63ADAB58-9A49-405A-AE58-E7F56A723A97}" srcOrd="0" destOrd="0" parTransId="{1E9F864A-FA44-477E-966B-C0838107183A}" sibTransId="{2D0F07DB-A6FA-479F-9C36-0BE097DD41CE}"/>
    <dgm:cxn modelId="{5939191F-FF01-4225-9D44-173BD211920F}" type="presParOf" srcId="{122AF27A-6996-4363-A44F-A2638A95770C}" destId="{1BD29EB0-0F58-47ED-9F85-7E7C35FAC974}" srcOrd="0" destOrd="0" presId="urn:microsoft.com/office/officeart/2008/layout/AlternatingHexagons"/>
    <dgm:cxn modelId="{1037C15A-2C19-4B85-B2EE-8B99129FAF87}" type="presParOf" srcId="{1BD29EB0-0F58-47ED-9F85-7E7C35FAC974}" destId="{C44072DC-1626-41CE-9336-1C54993C2E4D}" srcOrd="0" destOrd="0" presId="urn:microsoft.com/office/officeart/2008/layout/AlternatingHexagons"/>
    <dgm:cxn modelId="{44DBD2DA-FB7F-4FD5-B4E9-48607B60BFF4}" type="presParOf" srcId="{1BD29EB0-0F58-47ED-9F85-7E7C35FAC974}" destId="{EDE1B57F-E07E-4759-AAC9-5F2E136D2D4A}" srcOrd="1" destOrd="0" presId="urn:microsoft.com/office/officeart/2008/layout/AlternatingHexagons"/>
    <dgm:cxn modelId="{ADBC5A31-4CF7-4BD5-83EC-972080557B9C}" type="presParOf" srcId="{1BD29EB0-0F58-47ED-9F85-7E7C35FAC974}" destId="{8A64AADC-8A97-4A7E-9C48-6E1576F02556}" srcOrd="2" destOrd="0" presId="urn:microsoft.com/office/officeart/2008/layout/AlternatingHexagons"/>
    <dgm:cxn modelId="{821CF893-3E9A-405E-A1F4-A8FD743EE3CC}" type="presParOf" srcId="{1BD29EB0-0F58-47ED-9F85-7E7C35FAC974}" destId="{804A3A71-3622-44D7-9085-D022D8C9FCA1}" srcOrd="3" destOrd="0" presId="urn:microsoft.com/office/officeart/2008/layout/AlternatingHexagons"/>
    <dgm:cxn modelId="{7A5A4A09-2D10-4262-9FA5-EFF8DE4A525E}" type="presParOf" srcId="{1BD29EB0-0F58-47ED-9F85-7E7C35FAC974}" destId="{74227ECE-52CB-44DD-A16E-C20825103F83}" srcOrd="4" destOrd="0" presId="urn:microsoft.com/office/officeart/2008/layout/AlternatingHexagons"/>
    <dgm:cxn modelId="{A2FFB364-651A-466C-920D-9369BBEC7AE7}" type="presParOf" srcId="{122AF27A-6996-4363-A44F-A2638A95770C}" destId="{F50BF825-62BA-4989-A238-D741DA4201B5}" srcOrd="1" destOrd="0" presId="urn:microsoft.com/office/officeart/2008/layout/AlternatingHexagons"/>
    <dgm:cxn modelId="{3212A7FC-8AB3-4FC8-AA05-F1CB4234D89C}" type="presParOf" srcId="{122AF27A-6996-4363-A44F-A2638A95770C}" destId="{58903997-F770-4122-970C-5378991F11BC}" srcOrd="2" destOrd="0" presId="urn:microsoft.com/office/officeart/2008/layout/AlternatingHexagons"/>
    <dgm:cxn modelId="{ED5DAAA8-FAEE-412F-9998-ACA2FD148904}" type="presParOf" srcId="{58903997-F770-4122-970C-5378991F11BC}" destId="{83BF2B6F-CCCE-4479-8702-5FDA80C8DB10}" srcOrd="0" destOrd="0" presId="urn:microsoft.com/office/officeart/2008/layout/AlternatingHexagons"/>
    <dgm:cxn modelId="{65F1F15B-FFD2-4B74-9331-A76FC896535B}" type="presParOf" srcId="{58903997-F770-4122-970C-5378991F11BC}" destId="{F5A9C4BC-98B5-4283-A017-28C18B6E6C1F}" srcOrd="1" destOrd="0" presId="urn:microsoft.com/office/officeart/2008/layout/AlternatingHexagons"/>
    <dgm:cxn modelId="{E1EF20AA-3402-49A6-ABF5-A8DA982253B4}" type="presParOf" srcId="{58903997-F770-4122-970C-5378991F11BC}" destId="{CA95D0FB-D821-4E94-BAA0-4118EFC8451C}" srcOrd="2" destOrd="0" presId="urn:microsoft.com/office/officeart/2008/layout/AlternatingHexagons"/>
    <dgm:cxn modelId="{82A04862-14E4-47F6-92E1-67F0189656D7}" type="presParOf" srcId="{58903997-F770-4122-970C-5378991F11BC}" destId="{767F697F-E5B2-4811-A7B4-EF900766A9C2}" srcOrd="3" destOrd="0" presId="urn:microsoft.com/office/officeart/2008/layout/AlternatingHexagons"/>
    <dgm:cxn modelId="{D448D607-DAD8-49AF-8913-47DF1A8FEF94}" type="presParOf" srcId="{58903997-F770-4122-970C-5378991F11BC}" destId="{92A44B25-439B-4E27-80FA-53D28A77B80F}" srcOrd="4" destOrd="0" presId="urn:microsoft.com/office/officeart/2008/layout/AlternatingHexagons"/>
    <dgm:cxn modelId="{C7FCC685-ED6C-431C-9946-7FD95475694D}" type="presParOf" srcId="{122AF27A-6996-4363-A44F-A2638A95770C}" destId="{5C34C615-D9A7-4E53-82B5-F0825E924B44}" srcOrd="3" destOrd="0" presId="urn:microsoft.com/office/officeart/2008/layout/AlternatingHexagons"/>
    <dgm:cxn modelId="{25857A96-0EB3-49A2-AF44-88537F51C940}" type="presParOf" srcId="{122AF27A-6996-4363-A44F-A2638A95770C}" destId="{230DC1E4-98B9-48F6-A53B-0CF617B58372}" srcOrd="4" destOrd="0" presId="urn:microsoft.com/office/officeart/2008/layout/AlternatingHexagons"/>
    <dgm:cxn modelId="{DB76DF04-02C6-4CCC-94E6-76F3C320ED18}" type="presParOf" srcId="{230DC1E4-98B9-48F6-A53B-0CF617B58372}" destId="{E5641A46-2134-4029-8E17-74E931ED3469}" srcOrd="0" destOrd="0" presId="urn:microsoft.com/office/officeart/2008/layout/AlternatingHexagons"/>
    <dgm:cxn modelId="{859E8D8A-1BC2-42C0-B2BA-558BFF0E3D5B}" type="presParOf" srcId="{230DC1E4-98B9-48F6-A53B-0CF617B58372}" destId="{9596FC0B-43F5-4AC5-954F-E2F83558DC01}" srcOrd="1" destOrd="0" presId="urn:microsoft.com/office/officeart/2008/layout/AlternatingHexagons"/>
    <dgm:cxn modelId="{74D36C1C-C84A-414C-9271-3373E0A6BE87}" type="presParOf" srcId="{230DC1E4-98B9-48F6-A53B-0CF617B58372}" destId="{4F3B6F51-1871-4C67-8B2E-9BB2AA41BE86}" srcOrd="2" destOrd="0" presId="urn:microsoft.com/office/officeart/2008/layout/AlternatingHexagons"/>
    <dgm:cxn modelId="{2E5FC99B-4513-4F10-94F8-990024CDCF70}" type="presParOf" srcId="{230DC1E4-98B9-48F6-A53B-0CF617B58372}" destId="{ED3CC815-49E7-4501-B524-EE9BE6249EF5}" srcOrd="3" destOrd="0" presId="urn:microsoft.com/office/officeart/2008/layout/AlternatingHexagons"/>
    <dgm:cxn modelId="{2F7C6947-5298-4DAA-87E8-458F99502683}" type="presParOf" srcId="{230DC1E4-98B9-48F6-A53B-0CF617B58372}" destId="{735463A8-822C-4D22-BA16-1AD3B5846730}" srcOrd="4" destOrd="0" presId="urn:microsoft.com/office/officeart/2008/layout/AlternatingHexagons"/>
    <dgm:cxn modelId="{85EC636D-D2E7-44E7-A1B0-D962E5E128F7}" type="presParOf" srcId="{122AF27A-6996-4363-A44F-A2638A95770C}" destId="{0E93920E-493D-4688-9DA9-CCD195423706}" srcOrd="5" destOrd="0" presId="urn:microsoft.com/office/officeart/2008/layout/AlternatingHexagons"/>
    <dgm:cxn modelId="{D5E8F130-5458-4E13-8E1A-13288A71DE21}" type="presParOf" srcId="{122AF27A-6996-4363-A44F-A2638A95770C}" destId="{7A3AD7D4-3143-4ACD-BDC2-689FED38FC40}" srcOrd="6" destOrd="0" presId="urn:microsoft.com/office/officeart/2008/layout/AlternatingHexagons"/>
    <dgm:cxn modelId="{80880FF3-AF9B-4A79-8FC2-66C7E563A50C}" type="presParOf" srcId="{7A3AD7D4-3143-4ACD-BDC2-689FED38FC40}" destId="{92F80422-35B3-4C04-8E4F-27ADAA3A1272}" srcOrd="0" destOrd="0" presId="urn:microsoft.com/office/officeart/2008/layout/AlternatingHexagons"/>
    <dgm:cxn modelId="{A7B63E0D-164A-4634-B05D-E64D90020142}" type="presParOf" srcId="{7A3AD7D4-3143-4ACD-BDC2-689FED38FC40}" destId="{992B2E05-516D-46BE-9670-9E9F3B9E4FBF}" srcOrd="1" destOrd="0" presId="urn:microsoft.com/office/officeart/2008/layout/AlternatingHexagons"/>
    <dgm:cxn modelId="{F5EB96BD-03A3-4FC9-95E6-CF96848500C9}" type="presParOf" srcId="{7A3AD7D4-3143-4ACD-BDC2-689FED38FC40}" destId="{9DC8CC0D-1ECB-43D6-979B-F28EDAA222D9}" srcOrd="2" destOrd="0" presId="urn:microsoft.com/office/officeart/2008/layout/AlternatingHexagons"/>
    <dgm:cxn modelId="{40259E2B-2DD4-4C83-8E51-B2157A82B5D7}" type="presParOf" srcId="{7A3AD7D4-3143-4ACD-BDC2-689FED38FC40}" destId="{18284AD1-215A-420E-B3F7-AB9E2E5B8C5C}" srcOrd="3" destOrd="0" presId="urn:microsoft.com/office/officeart/2008/layout/AlternatingHexagons"/>
    <dgm:cxn modelId="{01A11305-0C5F-4E3C-A806-73AC68A9A402}" type="presParOf" srcId="{7A3AD7D4-3143-4ACD-BDC2-689FED38FC40}" destId="{406EEF10-5819-4CCD-BFA6-8699F816CDB3}" srcOrd="4" destOrd="0" presId="urn:microsoft.com/office/officeart/2008/layout/AlternatingHexagons"/>
    <dgm:cxn modelId="{9AA5D7A8-F73B-4D29-AAE3-C1AE765AEB3A}" type="presParOf" srcId="{122AF27A-6996-4363-A44F-A2638A95770C}" destId="{000B6920-B30F-426D-A387-26A99D102B1E}" srcOrd="7" destOrd="0" presId="urn:microsoft.com/office/officeart/2008/layout/AlternatingHexagons"/>
    <dgm:cxn modelId="{0B0E33AE-FB80-4F1A-9904-175893CB4AFF}" type="presParOf" srcId="{122AF27A-6996-4363-A44F-A2638A95770C}" destId="{67841114-E4FE-4909-8F37-53DADA8BC451}" srcOrd="8" destOrd="0" presId="urn:microsoft.com/office/officeart/2008/layout/AlternatingHexagons"/>
    <dgm:cxn modelId="{D990FE83-912A-4656-9359-554F9652D728}" type="presParOf" srcId="{67841114-E4FE-4909-8F37-53DADA8BC451}" destId="{8EF1AF5E-CA2E-4862-84A7-1E1D9A22D74F}" srcOrd="0" destOrd="0" presId="urn:microsoft.com/office/officeart/2008/layout/AlternatingHexagons"/>
    <dgm:cxn modelId="{02E2FB46-DB0B-447F-A3AB-55D5507CE5F9}" type="presParOf" srcId="{67841114-E4FE-4909-8F37-53DADA8BC451}" destId="{A057D19C-751E-4F24-84F2-A2281F17AF6B}" srcOrd="1" destOrd="0" presId="urn:microsoft.com/office/officeart/2008/layout/AlternatingHexagons"/>
    <dgm:cxn modelId="{0CD461AD-B2AD-4A43-8AF0-B1A05555A3D3}" type="presParOf" srcId="{67841114-E4FE-4909-8F37-53DADA8BC451}" destId="{882927A1-E3E8-491A-808A-62B56767764E}" srcOrd="2" destOrd="0" presId="urn:microsoft.com/office/officeart/2008/layout/AlternatingHexagons"/>
    <dgm:cxn modelId="{808A3DDA-DAB6-40B0-810E-4043747FC990}" type="presParOf" srcId="{67841114-E4FE-4909-8F37-53DADA8BC451}" destId="{2DB14E4E-B97C-4895-A75D-42D5DAC263EC}" srcOrd="3" destOrd="0" presId="urn:microsoft.com/office/officeart/2008/layout/AlternatingHexagons"/>
    <dgm:cxn modelId="{CAB13E81-A183-41B4-BE2E-CC9892B54058}" type="presParOf" srcId="{67841114-E4FE-4909-8F37-53DADA8BC451}" destId="{612F7998-E565-4758-BD7D-6556209527E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80F9BD-8C27-4530-8C20-5DE0203AE0FE}" type="doc">
      <dgm:prSet loTypeId="urn:microsoft.com/office/officeart/2005/8/layout/process2" loCatId="process" qsTypeId="urn:microsoft.com/office/officeart/2005/8/quickstyle/simple1#5" qsCatId="simple" csTypeId="urn:microsoft.com/office/officeart/2005/8/colors/colorful5#2" csCatId="colorful" phldr="1"/>
      <dgm:spPr/>
      <dgm:t>
        <a:bodyPr/>
        <a:lstStyle/>
        <a:p>
          <a:endParaRPr lang="en-ID"/>
        </a:p>
      </dgm:t>
    </dgm:pt>
    <dgm:pt modelId="{CD89757C-C504-403E-8A42-B606BACB717B}">
      <dgm:prSet phldrT="[Text]" custT="1"/>
      <dgm:spPr/>
      <dgm:t>
        <a:bodyPr/>
        <a:lstStyle/>
        <a:p>
          <a:r>
            <a:rPr lang="nn-NO" altLang="en-US" sz="1400" b="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Warga negara di daerah terpencil atau terbelakang serta masyarakat adat yang terpencil berhak memperoleh pendidikan layanan khusus</a:t>
          </a:r>
        </a:p>
        <a:p>
          <a:r>
            <a:rPr lang="nn-NO" altLang="en-US" sz="1400" b="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(UU No. 20 tahun 2003 tentang Sistem Pendidikan Nasional Pasal 5 Ayat 3)</a:t>
          </a:r>
          <a:endParaRPr lang="en-ID" sz="1400" b="0" dirty="0">
            <a:latin typeface="Bahnschrift Light" panose="020B0502040204020203" pitchFamily="34" charset="0"/>
          </a:endParaRPr>
        </a:p>
      </dgm:t>
    </dgm:pt>
    <dgm:pt modelId="{922E37BE-E985-4B79-BA0A-3D900B661FD0}" type="parTrans" cxnId="{565BE874-0242-492D-9F20-8F1BF1279883}">
      <dgm:prSet/>
      <dgm:spPr/>
      <dgm:t>
        <a:bodyPr/>
        <a:lstStyle/>
        <a:p>
          <a:endParaRPr lang="en-ID"/>
        </a:p>
      </dgm:t>
    </dgm:pt>
    <dgm:pt modelId="{F165AD57-7249-43F8-8193-644047F70B51}" type="sibTrans" cxnId="{565BE874-0242-492D-9F20-8F1BF1279883}">
      <dgm:prSet/>
      <dgm:spPr/>
      <dgm:t>
        <a:bodyPr/>
        <a:lstStyle/>
        <a:p>
          <a:endParaRPr lang="en-ID"/>
        </a:p>
      </dgm:t>
    </dgm:pt>
    <dgm:pt modelId="{38395895-B327-4911-96D6-1A954966B30D}">
      <dgm:prSet phldrT="[Text]" custT="1"/>
      <dgm:spPr/>
      <dgm:t>
        <a:bodyPr/>
        <a:lstStyle/>
        <a:p>
          <a:r>
            <a:rPr lang="nn-NO" altLang="en-US" sz="1400" b="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Pendidikan layanan khusus yang selanjutnya disebut PLK adalah pendidikan bagi</a:t>
          </a:r>
        </a:p>
        <a:p>
          <a:r>
            <a:rPr lang="nn-NO" altLang="en-US" sz="1400" b="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peserta didik di daerah terpencil atau terbelakang, masyarakat adat yang terpencil, dan/atau mengalami bencana alam, bencana sosial, dan yang tidak mampu dari segi ekonomi.</a:t>
          </a:r>
        </a:p>
        <a:p>
          <a:r>
            <a:rPr lang="nn-NO" altLang="en-US" sz="1400" b="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(Peraturan Menteri Pendidikan No. 72 tahun 2013 tentang Penyelenggaraan Pendidikan Layanan Khusus Pasal 1 Ayat </a:t>
          </a:r>
          <a:r>
            <a:rPr lang="nn-NO" altLang="en-US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1)</a:t>
          </a:r>
          <a:endParaRPr lang="en-ID" sz="1400" dirty="0"/>
        </a:p>
      </dgm:t>
    </dgm:pt>
    <dgm:pt modelId="{A09C6CD5-CAFC-46C3-827C-82F46228C92C}" type="parTrans" cxnId="{02D8ACBF-85A1-4A6D-84A9-80FC808923A6}">
      <dgm:prSet/>
      <dgm:spPr/>
      <dgm:t>
        <a:bodyPr/>
        <a:lstStyle/>
        <a:p>
          <a:endParaRPr lang="en-ID"/>
        </a:p>
      </dgm:t>
    </dgm:pt>
    <dgm:pt modelId="{FB875420-59A9-49B4-9421-48CADDA0F0B2}" type="sibTrans" cxnId="{02D8ACBF-85A1-4A6D-84A9-80FC808923A6}">
      <dgm:prSet/>
      <dgm:spPr/>
      <dgm:t>
        <a:bodyPr/>
        <a:lstStyle/>
        <a:p>
          <a:endParaRPr lang="en-ID"/>
        </a:p>
      </dgm:t>
    </dgm:pt>
    <dgm:pt modelId="{0C6AB2A2-F665-4812-A609-5EA841EAF789}" type="pres">
      <dgm:prSet presAssocID="{E980F9BD-8C27-4530-8C20-5DE0203AE0FE}" presName="linearFlow" presStyleCnt="0">
        <dgm:presLayoutVars>
          <dgm:resizeHandles val="exact"/>
        </dgm:presLayoutVars>
      </dgm:prSet>
      <dgm:spPr/>
    </dgm:pt>
    <dgm:pt modelId="{8AC13567-9CA4-47B4-8C58-984DFE4DB085}" type="pres">
      <dgm:prSet presAssocID="{CD89757C-C504-403E-8A42-B606BACB717B}" presName="node" presStyleLbl="node1" presStyleIdx="0" presStyleCnt="2">
        <dgm:presLayoutVars>
          <dgm:bulletEnabled val="1"/>
        </dgm:presLayoutVars>
      </dgm:prSet>
      <dgm:spPr/>
    </dgm:pt>
    <dgm:pt modelId="{D4BE8715-19BF-4CA4-9F8D-11E8FCC4C287}" type="pres">
      <dgm:prSet presAssocID="{F165AD57-7249-43F8-8193-644047F70B51}" presName="sibTrans" presStyleLbl="sibTrans2D1" presStyleIdx="0" presStyleCnt="1"/>
      <dgm:spPr/>
    </dgm:pt>
    <dgm:pt modelId="{813F2B17-E2E2-4819-B7E9-C1C2C7D79DDE}" type="pres">
      <dgm:prSet presAssocID="{F165AD57-7249-43F8-8193-644047F70B51}" presName="connectorText" presStyleLbl="sibTrans2D1" presStyleIdx="0" presStyleCnt="1"/>
      <dgm:spPr/>
    </dgm:pt>
    <dgm:pt modelId="{8E0BF8B8-A3C7-4C7E-B192-46C7EF49F415}" type="pres">
      <dgm:prSet presAssocID="{38395895-B327-4911-96D6-1A954966B30D}" presName="node" presStyleLbl="node1" presStyleIdx="1" presStyleCnt="2">
        <dgm:presLayoutVars>
          <dgm:bulletEnabled val="1"/>
        </dgm:presLayoutVars>
      </dgm:prSet>
      <dgm:spPr/>
    </dgm:pt>
  </dgm:ptLst>
  <dgm:cxnLst>
    <dgm:cxn modelId="{8859A01D-C163-47A6-9CA0-FD58F5E10E54}" type="presOf" srcId="{F165AD57-7249-43F8-8193-644047F70B51}" destId="{813F2B17-E2E2-4819-B7E9-C1C2C7D79DDE}" srcOrd="1" destOrd="0" presId="urn:microsoft.com/office/officeart/2005/8/layout/process2"/>
    <dgm:cxn modelId="{565BE874-0242-492D-9F20-8F1BF1279883}" srcId="{E980F9BD-8C27-4530-8C20-5DE0203AE0FE}" destId="{CD89757C-C504-403E-8A42-B606BACB717B}" srcOrd="0" destOrd="0" parTransId="{922E37BE-E985-4B79-BA0A-3D900B661FD0}" sibTransId="{F165AD57-7249-43F8-8193-644047F70B51}"/>
    <dgm:cxn modelId="{D7376D58-910E-4695-AEF4-0D3C03393769}" type="presOf" srcId="{CD89757C-C504-403E-8A42-B606BACB717B}" destId="{8AC13567-9CA4-47B4-8C58-984DFE4DB085}" srcOrd="0" destOrd="0" presId="urn:microsoft.com/office/officeart/2005/8/layout/process2"/>
    <dgm:cxn modelId="{FAE95D93-003B-4C68-B851-E2C830DA8B0C}" type="presOf" srcId="{E980F9BD-8C27-4530-8C20-5DE0203AE0FE}" destId="{0C6AB2A2-F665-4812-A609-5EA841EAF789}" srcOrd="0" destOrd="0" presId="urn:microsoft.com/office/officeart/2005/8/layout/process2"/>
    <dgm:cxn modelId="{02D8ACBF-85A1-4A6D-84A9-80FC808923A6}" srcId="{E980F9BD-8C27-4530-8C20-5DE0203AE0FE}" destId="{38395895-B327-4911-96D6-1A954966B30D}" srcOrd="1" destOrd="0" parTransId="{A09C6CD5-CAFC-46C3-827C-82F46228C92C}" sibTransId="{FB875420-59A9-49B4-9421-48CADDA0F0B2}"/>
    <dgm:cxn modelId="{FFEDD1BF-E58B-4BA5-A0C4-61583940E715}" type="presOf" srcId="{F165AD57-7249-43F8-8193-644047F70B51}" destId="{D4BE8715-19BF-4CA4-9F8D-11E8FCC4C287}" srcOrd="0" destOrd="0" presId="urn:microsoft.com/office/officeart/2005/8/layout/process2"/>
    <dgm:cxn modelId="{13242DC3-A053-4985-A9AE-DA9EFA96E2B8}" type="presOf" srcId="{38395895-B327-4911-96D6-1A954966B30D}" destId="{8E0BF8B8-A3C7-4C7E-B192-46C7EF49F415}" srcOrd="0" destOrd="0" presId="urn:microsoft.com/office/officeart/2005/8/layout/process2"/>
    <dgm:cxn modelId="{19227C4D-125C-46AD-ADE5-DF6CD35C4507}" type="presParOf" srcId="{0C6AB2A2-F665-4812-A609-5EA841EAF789}" destId="{8AC13567-9CA4-47B4-8C58-984DFE4DB085}" srcOrd="0" destOrd="0" presId="urn:microsoft.com/office/officeart/2005/8/layout/process2"/>
    <dgm:cxn modelId="{FA4F238B-65C7-40FB-BF8A-8FF9E5876889}" type="presParOf" srcId="{0C6AB2A2-F665-4812-A609-5EA841EAF789}" destId="{D4BE8715-19BF-4CA4-9F8D-11E8FCC4C287}" srcOrd="1" destOrd="0" presId="urn:microsoft.com/office/officeart/2005/8/layout/process2"/>
    <dgm:cxn modelId="{783406D8-2C7C-4ED2-99D5-369210EA5BFC}" type="presParOf" srcId="{D4BE8715-19BF-4CA4-9F8D-11E8FCC4C287}" destId="{813F2B17-E2E2-4819-B7E9-C1C2C7D79DDE}" srcOrd="0" destOrd="0" presId="urn:microsoft.com/office/officeart/2005/8/layout/process2"/>
    <dgm:cxn modelId="{CB418788-CD35-4489-9E4E-88E95F52A122}" type="presParOf" srcId="{0C6AB2A2-F665-4812-A609-5EA841EAF789}" destId="{8E0BF8B8-A3C7-4C7E-B192-46C7EF49F41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5E4FF-5639-4587-9B61-758D695795AB}">
      <dsp:nvSpPr>
        <dsp:cNvPr id="0" name=""/>
        <dsp:cNvSpPr/>
      </dsp:nvSpPr>
      <dsp:spPr>
        <a:xfrm>
          <a:off x="0" y="3317145"/>
          <a:ext cx="3473887" cy="134092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78323-CF75-48A8-A31A-06D90E59DE8D}">
      <dsp:nvSpPr>
        <dsp:cNvPr id="0" name=""/>
        <dsp:cNvSpPr/>
      </dsp:nvSpPr>
      <dsp:spPr>
        <a:xfrm>
          <a:off x="926373" y="3062799"/>
          <a:ext cx="2933504" cy="28404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Kepercayaan</a:t>
          </a:r>
          <a:r>
            <a:rPr lang="en-US" sz="1600" kern="1200" dirty="0"/>
            <a:t> </a:t>
          </a:r>
          <a:r>
            <a:rPr lang="en-US" sz="1600" b="1" kern="1200" dirty="0" err="1"/>
            <a:t>terhadap</a:t>
          </a:r>
          <a:r>
            <a:rPr lang="en-US" sz="1600" b="1" kern="1200" dirty="0"/>
            <a:t> </a:t>
          </a:r>
          <a:r>
            <a:rPr lang="en-US" sz="1600" b="1" kern="1200" dirty="0" err="1"/>
            <a:t>Tuhan</a:t>
          </a:r>
          <a:r>
            <a:rPr lang="en-US" sz="1600" b="1" kern="1200" dirty="0"/>
            <a:t> YME</a:t>
          </a:r>
          <a:r>
            <a:rPr lang="en-US" sz="1600" kern="1200" dirty="0"/>
            <a:t> </a:t>
          </a:r>
          <a:r>
            <a:rPr lang="en-US" sz="1600" kern="1200" dirty="0" err="1"/>
            <a:t>adalah</a:t>
          </a:r>
          <a:r>
            <a:rPr lang="en-US" sz="1600" kern="1200" dirty="0"/>
            <a:t> </a:t>
          </a:r>
          <a:r>
            <a:rPr lang="en-US" altLang="en-US" sz="1600" kern="1200" dirty="0" err="1">
              <a:latin typeface="+mn-lt"/>
            </a:rPr>
            <a:t>pernyataan</a:t>
          </a:r>
          <a:r>
            <a:rPr lang="en-US" altLang="en-US" sz="1600" kern="1200" dirty="0">
              <a:latin typeface="+mn-lt"/>
            </a:rPr>
            <a:t> dan </a:t>
          </a:r>
          <a:r>
            <a:rPr lang="en-US" altLang="en-US" sz="1600" kern="1200" dirty="0" err="1">
              <a:latin typeface="+mn-lt"/>
            </a:rPr>
            <a:t>pelaksanaan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hubungan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pribadi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dengan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Tuhan</a:t>
          </a:r>
          <a:r>
            <a:rPr lang="en-US" altLang="en-US" sz="1600" kern="1200" dirty="0">
              <a:latin typeface="+mn-lt"/>
            </a:rPr>
            <a:t> Yang </a:t>
          </a:r>
          <a:r>
            <a:rPr lang="en-US" altLang="en-US" sz="1600" kern="1200" dirty="0" err="1">
              <a:latin typeface="+mn-lt"/>
            </a:rPr>
            <a:t>Maha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Esa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berdasarkan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keyakinan</a:t>
          </a:r>
          <a:r>
            <a:rPr lang="en-US" altLang="en-US" sz="1600" kern="1200" dirty="0">
              <a:latin typeface="+mn-lt"/>
            </a:rPr>
            <a:t> yang </a:t>
          </a:r>
          <a:r>
            <a:rPr lang="en-US" altLang="en-US" sz="1600" kern="1200" dirty="0" err="1">
              <a:latin typeface="+mn-lt"/>
            </a:rPr>
            <a:t>diwujudkan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dengan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prilaku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ketaqwaan</a:t>
          </a:r>
          <a:r>
            <a:rPr lang="en-US" altLang="en-US" sz="1600" kern="1200" dirty="0">
              <a:latin typeface="+mn-lt"/>
            </a:rPr>
            <a:t>  </a:t>
          </a:r>
          <a:r>
            <a:rPr lang="en-US" altLang="en-US" sz="1600" kern="1200" dirty="0" err="1">
              <a:latin typeface="+mn-lt"/>
            </a:rPr>
            <a:t>terhadap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Tuhan</a:t>
          </a:r>
          <a:r>
            <a:rPr lang="en-US" altLang="en-US" sz="1600" kern="1200" dirty="0">
              <a:latin typeface="+mn-lt"/>
            </a:rPr>
            <a:t> Yang </a:t>
          </a:r>
          <a:r>
            <a:rPr lang="en-US" altLang="en-US" sz="1600" kern="1200" dirty="0" err="1">
              <a:latin typeface="+mn-lt"/>
            </a:rPr>
            <a:t>Maha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Esa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serta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pengamalan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budi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luhur</a:t>
          </a:r>
          <a:r>
            <a:rPr lang="en-US" altLang="en-US" sz="1600" kern="1200" dirty="0">
              <a:latin typeface="+mn-lt"/>
            </a:rPr>
            <a:t> yang </a:t>
          </a:r>
          <a:r>
            <a:rPr lang="en-US" altLang="en-US" sz="1600" kern="1200" dirty="0" err="1">
              <a:latin typeface="+mn-lt"/>
            </a:rPr>
            <a:t>ajarannya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bersumber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dari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kearifan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lokal</a:t>
          </a:r>
          <a:r>
            <a:rPr lang="en-US" altLang="en-US" sz="1600" kern="1200" dirty="0">
              <a:latin typeface="+mn-lt"/>
            </a:rPr>
            <a:t> </a:t>
          </a:r>
          <a:r>
            <a:rPr lang="en-US" altLang="en-US" sz="1600" kern="1200" dirty="0" err="1">
              <a:latin typeface="+mn-lt"/>
            </a:rPr>
            <a:t>bangsa</a:t>
          </a:r>
          <a:r>
            <a:rPr lang="en-US" altLang="en-US" sz="1600" kern="1200" dirty="0">
              <a:latin typeface="+mn-lt"/>
            </a:rPr>
            <a:t> Indonesia</a:t>
          </a:r>
          <a:endParaRPr lang="en-ID" sz="1600" kern="1200" dirty="0"/>
        </a:p>
      </dsp:txBody>
      <dsp:txXfrm>
        <a:off x="1009567" y="3145993"/>
        <a:ext cx="2767116" cy="2674057"/>
      </dsp:txXfrm>
    </dsp:sp>
    <dsp:sp modelId="{7F512E83-0D03-45DB-AD0D-64B48164C144}">
      <dsp:nvSpPr>
        <dsp:cNvPr id="0" name=""/>
        <dsp:cNvSpPr/>
      </dsp:nvSpPr>
      <dsp:spPr>
        <a:xfrm>
          <a:off x="3901871" y="3321516"/>
          <a:ext cx="3473887" cy="134092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2CBBA-BD13-4B83-885F-D7F98AD14D90}">
      <dsp:nvSpPr>
        <dsp:cNvPr id="0" name=""/>
        <dsp:cNvSpPr/>
      </dsp:nvSpPr>
      <dsp:spPr>
        <a:xfrm>
          <a:off x="4894325" y="3123382"/>
          <a:ext cx="2933504" cy="277986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Penghayat</a:t>
          </a:r>
          <a:r>
            <a:rPr lang="en-US" sz="2000" b="1" kern="1200" dirty="0"/>
            <a:t> </a:t>
          </a:r>
          <a:r>
            <a:rPr lang="en-US" sz="2000" b="1" kern="1200" dirty="0" err="1"/>
            <a:t>Kepercayaan</a:t>
          </a:r>
          <a:r>
            <a:rPr lang="en-US" sz="2000" kern="1200" dirty="0"/>
            <a:t> </a:t>
          </a:r>
          <a:r>
            <a:rPr lang="en-US" sz="2000" b="1" kern="1200" dirty="0" err="1"/>
            <a:t>terhadap</a:t>
          </a:r>
          <a:r>
            <a:rPr lang="en-US" sz="2000" b="1" kern="1200" dirty="0"/>
            <a:t> </a:t>
          </a:r>
          <a:r>
            <a:rPr lang="en-US" sz="2000" b="1" kern="1200" dirty="0" err="1"/>
            <a:t>Tuhan</a:t>
          </a:r>
          <a:r>
            <a:rPr lang="en-US" sz="2000" b="1" kern="1200" dirty="0"/>
            <a:t> YME</a:t>
          </a:r>
          <a:r>
            <a:rPr lang="en-US" sz="2000" kern="1200" dirty="0"/>
            <a:t> </a:t>
          </a:r>
          <a:r>
            <a:rPr lang="en-US" sz="2000" kern="1200" dirty="0" err="1"/>
            <a:t>adalah</a:t>
          </a:r>
          <a:r>
            <a:rPr lang="en-US" sz="2000" kern="1200" dirty="0"/>
            <a:t> </a:t>
          </a:r>
          <a:r>
            <a:rPr lang="en-US" sz="2000" kern="1200" dirty="0" err="1"/>
            <a:t>setiap</a:t>
          </a:r>
          <a:r>
            <a:rPr lang="en-US" sz="2000" kern="1200" dirty="0"/>
            <a:t> orang yang </a:t>
          </a:r>
          <a:r>
            <a:rPr lang="en-US" sz="2000" kern="1200" dirty="0" err="1"/>
            <a:t>mengakui</a:t>
          </a:r>
          <a:r>
            <a:rPr lang="en-US" sz="2000" kern="1200" dirty="0"/>
            <a:t> dan </a:t>
          </a:r>
          <a:r>
            <a:rPr lang="en-US" sz="2000" kern="1200" dirty="0" err="1"/>
            <a:t>meyakini</a:t>
          </a:r>
          <a:r>
            <a:rPr lang="en-US" sz="2000" kern="1200" dirty="0"/>
            <a:t> </a:t>
          </a:r>
          <a:r>
            <a:rPr lang="en-US" sz="2000" kern="1200" dirty="0" err="1"/>
            <a:t>nilai-nilai</a:t>
          </a:r>
          <a:r>
            <a:rPr lang="en-US" sz="2000" kern="1200" dirty="0"/>
            <a:t> </a:t>
          </a:r>
          <a:r>
            <a:rPr lang="en-US" sz="2000" kern="1200" dirty="0" err="1"/>
            <a:t>penghayatan</a:t>
          </a:r>
          <a:r>
            <a:rPr lang="en-US" sz="2000" kern="1200" dirty="0"/>
            <a:t> </a:t>
          </a:r>
          <a:r>
            <a:rPr lang="en-US" sz="2000" kern="1200" dirty="0" err="1"/>
            <a:t>kepercayaan</a:t>
          </a:r>
          <a:r>
            <a:rPr lang="en-US" sz="2000" kern="1200" dirty="0"/>
            <a:t> </a:t>
          </a:r>
          <a:r>
            <a:rPr lang="en-US" sz="2000" kern="1200" dirty="0" err="1"/>
            <a:t>terhadap</a:t>
          </a:r>
          <a:r>
            <a:rPr lang="en-US" sz="2000" kern="1200" dirty="0"/>
            <a:t> </a:t>
          </a:r>
          <a:r>
            <a:rPr lang="en-US" sz="2000" kern="1200" dirty="0" err="1"/>
            <a:t>Tuhan</a:t>
          </a:r>
          <a:r>
            <a:rPr lang="en-US" sz="2000" kern="1200" dirty="0"/>
            <a:t> YME</a:t>
          </a:r>
          <a:endParaRPr lang="en-ID" sz="2000" kern="1200" dirty="0"/>
        </a:p>
      </dsp:txBody>
      <dsp:txXfrm>
        <a:off x="4975744" y="3204801"/>
        <a:ext cx="2770666" cy="2617024"/>
      </dsp:txXfrm>
    </dsp:sp>
    <dsp:sp modelId="{337CC673-7E2D-4199-BCED-5CD99510445E}">
      <dsp:nvSpPr>
        <dsp:cNvPr id="0" name=""/>
        <dsp:cNvSpPr/>
      </dsp:nvSpPr>
      <dsp:spPr>
        <a:xfrm>
          <a:off x="7896015" y="3346980"/>
          <a:ext cx="3473887" cy="1340920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FA0C4-19DA-49B5-95F1-0B76194896F2}">
      <dsp:nvSpPr>
        <dsp:cNvPr id="0" name=""/>
        <dsp:cNvSpPr/>
      </dsp:nvSpPr>
      <dsp:spPr>
        <a:xfrm>
          <a:off x="8814313" y="2918992"/>
          <a:ext cx="2933504" cy="298425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Masyarakat </a:t>
          </a:r>
          <a:r>
            <a:rPr lang="en-US" sz="1600" b="1" kern="1200" dirty="0" err="1"/>
            <a:t>Adat</a:t>
          </a:r>
          <a:r>
            <a:rPr lang="en-US" sz="1600" b="1" kern="1200" dirty="0"/>
            <a:t> </a:t>
          </a:r>
          <a:r>
            <a:rPr lang="en-US" sz="1600" b="0" kern="1200" dirty="0" err="1"/>
            <a:t>adalah</a:t>
          </a:r>
          <a:r>
            <a:rPr lang="en-US" sz="1600" b="0" kern="1200" dirty="0"/>
            <a:t> </a:t>
          </a:r>
          <a:r>
            <a:rPr lang="nb-NO" sz="1600" b="0" kern="1200" dirty="0"/>
            <a:t>Komunitas-komunitas yang hidup berdasarkan asal-usul leluhur secara turun-temurun di atas suatu wilayah adat, yang memiliki kedaulatan atas tanah dan kekayaan alam, kehidupan sosial budaya yang diatur oleh hukum adat dan lembaga adat yang mengelolah keberlangsungan kehidupan masyarakatnya</a:t>
          </a:r>
          <a:endParaRPr lang="en-ID" sz="1600" kern="1200" dirty="0"/>
        </a:p>
      </dsp:txBody>
      <dsp:txXfrm>
        <a:off x="8900232" y="3004911"/>
        <a:ext cx="2761666" cy="28124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CCD6C-86C6-4EA8-8A81-9E318E5DB433}">
      <dsp:nvSpPr>
        <dsp:cNvPr id="0" name=""/>
        <dsp:cNvSpPr/>
      </dsp:nvSpPr>
      <dsp:spPr>
        <a:xfrm>
          <a:off x="3668851" y="1308145"/>
          <a:ext cx="3177897" cy="317789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ndara" panose="020E0502030303020204" pitchFamily="34" charset="0"/>
            </a:rPr>
            <a:t>PERMASALAHAN  PENGHAYAT KEPERCAYAAN DAN MASYARAKAT ADAT</a:t>
          </a:r>
          <a:endParaRPr lang="en-ID" sz="1600" kern="1200" dirty="0">
            <a:latin typeface="Candara" panose="020E0502030303020204" pitchFamily="34" charset="0"/>
          </a:endParaRPr>
        </a:p>
      </dsp:txBody>
      <dsp:txXfrm>
        <a:off x="4134243" y="1773537"/>
        <a:ext cx="2247113" cy="2247113"/>
      </dsp:txXfrm>
    </dsp:sp>
    <dsp:sp modelId="{FBB5B21F-6384-4B76-829D-9F1EE1EE272C}">
      <dsp:nvSpPr>
        <dsp:cNvPr id="0" name=""/>
        <dsp:cNvSpPr/>
      </dsp:nvSpPr>
      <dsp:spPr>
        <a:xfrm>
          <a:off x="4463325" y="31422"/>
          <a:ext cx="1588948" cy="158894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Pelayanan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hak-hak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sipil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belum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optimal</a:t>
          </a:r>
          <a:endParaRPr lang="en-ID" sz="1100" kern="1200" dirty="0"/>
        </a:p>
      </dsp:txBody>
      <dsp:txXfrm>
        <a:off x="4696021" y="264118"/>
        <a:ext cx="1123556" cy="1123556"/>
      </dsp:txXfrm>
    </dsp:sp>
    <dsp:sp modelId="{944B085E-8D74-4AC9-A02B-5AF8727C102C}">
      <dsp:nvSpPr>
        <dsp:cNvPr id="0" name=""/>
        <dsp:cNvSpPr/>
      </dsp:nvSpPr>
      <dsp:spPr>
        <a:xfrm>
          <a:off x="5794665" y="515990"/>
          <a:ext cx="1588948" cy="158894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Diskriminasi</a:t>
          </a:r>
          <a:endParaRPr lang="en-ID" sz="1100" kern="1200" dirty="0"/>
        </a:p>
      </dsp:txBody>
      <dsp:txXfrm>
        <a:off x="6027361" y="748686"/>
        <a:ext cx="1123556" cy="1123556"/>
      </dsp:txXfrm>
    </dsp:sp>
    <dsp:sp modelId="{7F25C7EE-9249-4222-80FB-1090FC5576C7}">
      <dsp:nvSpPr>
        <dsp:cNvPr id="0" name=""/>
        <dsp:cNvSpPr/>
      </dsp:nvSpPr>
      <dsp:spPr>
        <a:xfrm>
          <a:off x="6503057" y="1742960"/>
          <a:ext cx="1588948" cy="158894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Kebebasan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untuk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melaksanakan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ritual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atau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upacara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adat</a:t>
          </a:r>
          <a:endParaRPr lang="en-ID" sz="1100" kern="1200" dirty="0"/>
        </a:p>
      </dsp:txBody>
      <dsp:txXfrm>
        <a:off x="6735753" y="1975656"/>
        <a:ext cx="1123556" cy="1123556"/>
      </dsp:txXfrm>
    </dsp:sp>
    <dsp:sp modelId="{9A5EB25F-5843-4BD6-B615-91B6F57DFC85}">
      <dsp:nvSpPr>
        <dsp:cNvPr id="0" name=""/>
        <dsp:cNvSpPr/>
      </dsp:nvSpPr>
      <dsp:spPr>
        <a:xfrm>
          <a:off x="6257035" y="3138218"/>
          <a:ext cx="1588948" cy="158894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Pelayanan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pencatatan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perkawinan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dan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kependudukan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endParaRPr lang="en-ID" sz="1100" kern="1200" dirty="0"/>
        </a:p>
      </dsp:txBody>
      <dsp:txXfrm>
        <a:off x="6489731" y="3370914"/>
        <a:ext cx="1123556" cy="1123556"/>
      </dsp:txXfrm>
    </dsp:sp>
    <dsp:sp modelId="{632CBECF-9D31-44A2-8060-94893457CC54}">
      <dsp:nvSpPr>
        <dsp:cNvPr id="0" name=""/>
        <dsp:cNvSpPr/>
      </dsp:nvSpPr>
      <dsp:spPr>
        <a:xfrm>
          <a:off x="5171717" y="4048909"/>
          <a:ext cx="1588948" cy="158894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Pendirian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sasana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sarasehan</a:t>
          </a:r>
          <a:endParaRPr lang="en-ID" sz="1100" kern="1200" dirty="0"/>
        </a:p>
      </dsp:txBody>
      <dsp:txXfrm>
        <a:off x="5404413" y="4281605"/>
        <a:ext cx="1123556" cy="1123556"/>
      </dsp:txXfrm>
    </dsp:sp>
    <dsp:sp modelId="{AEA52929-BB69-4CA1-A935-F888DFCA9A39}">
      <dsp:nvSpPr>
        <dsp:cNvPr id="0" name=""/>
        <dsp:cNvSpPr/>
      </dsp:nvSpPr>
      <dsp:spPr>
        <a:xfrm>
          <a:off x="3754934" y="4048909"/>
          <a:ext cx="1588948" cy="158894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Proses </a:t>
          </a: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pemakaman</a:t>
          </a:r>
          <a:r>
            <a:rPr lang="en-US" sz="1100" b="1" kern="1200" dirty="0">
              <a:latin typeface="Candara" panose="020E0502030303020204" pitchFamily="34" charset="0"/>
              <a:cs typeface="Aharoni" panose="02010803020104030203" pitchFamily="2" charset="-79"/>
            </a:rPr>
            <a:t> </a:t>
          </a:r>
          <a:endParaRPr lang="en-ID" sz="1100" kern="1200" dirty="0"/>
        </a:p>
      </dsp:txBody>
      <dsp:txXfrm>
        <a:off x="3987630" y="4281605"/>
        <a:ext cx="1123556" cy="1123556"/>
      </dsp:txXfrm>
    </dsp:sp>
    <dsp:sp modelId="{D747ACE9-B567-42A6-A894-8742008BE07E}">
      <dsp:nvSpPr>
        <dsp:cNvPr id="0" name=""/>
        <dsp:cNvSpPr/>
      </dsp:nvSpPr>
      <dsp:spPr>
        <a:xfrm>
          <a:off x="2669615" y="3138218"/>
          <a:ext cx="1588948" cy="158894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</a:rPr>
            <a:t>Layanan</a:t>
          </a:r>
          <a:r>
            <a:rPr lang="en-US" sz="1100" b="1" kern="1200" dirty="0">
              <a:latin typeface="Candara" panose="020E0502030303020204" pitchFamily="34" charset="0"/>
            </a:rPr>
            <a:t> Pendidikan</a:t>
          </a:r>
          <a:endParaRPr lang="en-ID" sz="1100" b="1" kern="1200" dirty="0">
            <a:latin typeface="Candara" panose="020E0502030303020204" pitchFamily="34" charset="0"/>
          </a:endParaRPr>
        </a:p>
      </dsp:txBody>
      <dsp:txXfrm>
        <a:off x="2902311" y="3370914"/>
        <a:ext cx="1123556" cy="1123556"/>
      </dsp:txXfrm>
    </dsp:sp>
    <dsp:sp modelId="{311EF3C1-81A5-4A0C-BBBB-A774B7CBF121}">
      <dsp:nvSpPr>
        <dsp:cNvPr id="0" name=""/>
        <dsp:cNvSpPr/>
      </dsp:nvSpPr>
      <dsp:spPr>
        <a:xfrm>
          <a:off x="2423594" y="1742960"/>
          <a:ext cx="1588948" cy="158894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  <a:cs typeface="Aharoni" panose="02010803020104030203" pitchFamily="2" charset="-79"/>
            </a:rPr>
            <a:t>Persekusi</a:t>
          </a:r>
          <a:endParaRPr lang="en-ID" sz="1100" kern="1200" dirty="0"/>
        </a:p>
      </dsp:txBody>
      <dsp:txXfrm>
        <a:off x="2656290" y="1975656"/>
        <a:ext cx="1123556" cy="1123556"/>
      </dsp:txXfrm>
    </dsp:sp>
    <dsp:sp modelId="{65BB152F-F91F-4680-84FB-746BF05C3AA6}">
      <dsp:nvSpPr>
        <dsp:cNvPr id="0" name=""/>
        <dsp:cNvSpPr/>
      </dsp:nvSpPr>
      <dsp:spPr>
        <a:xfrm>
          <a:off x="3131985" y="515990"/>
          <a:ext cx="1588948" cy="158894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 err="1">
              <a:latin typeface="Candara" panose="020E0502030303020204" pitchFamily="34" charset="0"/>
            </a:rPr>
            <a:t>Hak</a:t>
          </a:r>
          <a:r>
            <a:rPr lang="en-US" sz="1100" b="1" kern="1200" dirty="0">
              <a:latin typeface="Candara" panose="020E0502030303020204" pitchFamily="34" charset="0"/>
            </a:rPr>
            <a:t> </a:t>
          </a:r>
          <a:r>
            <a:rPr lang="en-US" sz="1100" b="1" kern="1200" dirty="0" err="1">
              <a:latin typeface="Candara" panose="020E0502030303020204" pitchFamily="34" charset="0"/>
            </a:rPr>
            <a:t>ulayat</a:t>
          </a:r>
          <a:r>
            <a:rPr lang="en-US" sz="1100" b="1" kern="1200" dirty="0">
              <a:latin typeface="Candara" panose="020E0502030303020204" pitchFamily="34" charset="0"/>
            </a:rPr>
            <a:t> dan </a:t>
          </a:r>
          <a:r>
            <a:rPr lang="en-US" sz="1100" b="1" kern="1200" dirty="0" err="1">
              <a:latin typeface="Candara" panose="020E0502030303020204" pitchFamily="34" charset="0"/>
            </a:rPr>
            <a:t>pemanfaatan</a:t>
          </a:r>
          <a:r>
            <a:rPr lang="en-US" sz="1100" b="1" kern="1200" dirty="0">
              <a:latin typeface="Candara" panose="020E0502030303020204" pitchFamily="34" charset="0"/>
            </a:rPr>
            <a:t> SDA</a:t>
          </a:r>
          <a:endParaRPr lang="en-ID" sz="1100" b="1" kern="1200" dirty="0">
            <a:latin typeface="Candara" panose="020E0502030303020204" pitchFamily="34" charset="0"/>
          </a:endParaRPr>
        </a:p>
      </dsp:txBody>
      <dsp:txXfrm>
        <a:off x="3364681" y="748686"/>
        <a:ext cx="1123556" cy="11235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C2CE0-A9E8-4C4A-9199-36B5B54BB6AF}">
      <dsp:nvSpPr>
        <dsp:cNvPr id="0" name=""/>
        <dsp:cNvSpPr/>
      </dsp:nvSpPr>
      <dsp:spPr>
        <a:xfrm>
          <a:off x="1703916" y="0"/>
          <a:ext cx="4720166" cy="13546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ndara" panose="020E0502030303020204" pitchFamily="34" charset="0"/>
            </a:rPr>
            <a:t>Banyak </a:t>
          </a:r>
          <a:r>
            <a:rPr lang="en-US" sz="1600" kern="1200" dirty="0" err="1">
              <a:latin typeface="Candara" panose="020E0502030303020204" pitchFamily="34" charset="0"/>
            </a:rPr>
            <a:t>kebijakan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atau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peraturan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perundangan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justru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dirasakan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berlawanan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dengan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hak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konstitusional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penghayat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kepercayaan</a:t>
          </a:r>
          <a:r>
            <a:rPr lang="en-US" sz="1600" kern="1200" dirty="0">
              <a:latin typeface="Candara" panose="020E0502030303020204" pitchFamily="34" charset="0"/>
            </a:rPr>
            <a:t> dan </a:t>
          </a:r>
          <a:r>
            <a:rPr lang="en-US" sz="1600" kern="1200" dirty="0" err="1">
              <a:latin typeface="Candara" panose="020E0502030303020204" pitchFamily="34" charset="0"/>
            </a:rPr>
            <a:t>masyarakat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adat</a:t>
          </a:r>
          <a:endParaRPr lang="en-ID" sz="1600" kern="1200" dirty="0">
            <a:latin typeface="Candara" panose="020E0502030303020204" pitchFamily="34" charset="0"/>
          </a:endParaRPr>
        </a:p>
      </dsp:txBody>
      <dsp:txXfrm>
        <a:off x="1743593" y="39677"/>
        <a:ext cx="4640812" cy="1275312"/>
      </dsp:txXfrm>
    </dsp:sp>
    <dsp:sp modelId="{6E1F36B3-928D-42E9-9029-3DFBD5218E37}">
      <dsp:nvSpPr>
        <dsp:cNvPr id="0" name=""/>
        <dsp:cNvSpPr/>
      </dsp:nvSpPr>
      <dsp:spPr>
        <a:xfrm rot="5400000">
          <a:off x="3809999" y="1388533"/>
          <a:ext cx="508000" cy="6096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300" kern="1200"/>
        </a:p>
      </dsp:txBody>
      <dsp:txXfrm rot="-5400000">
        <a:off x="3881119" y="1439333"/>
        <a:ext cx="365760" cy="355600"/>
      </dsp:txXfrm>
    </dsp:sp>
    <dsp:sp modelId="{AA05BA9F-92F3-4A52-B0A8-4B2613B63A07}">
      <dsp:nvSpPr>
        <dsp:cNvPr id="0" name=""/>
        <dsp:cNvSpPr/>
      </dsp:nvSpPr>
      <dsp:spPr>
        <a:xfrm>
          <a:off x="1703916" y="2032000"/>
          <a:ext cx="4720166" cy="135466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ndara" panose="020E0502030303020204" pitchFamily="34" charset="0"/>
            </a:rPr>
            <a:t>Permasalahan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penghayat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kepercayaan</a:t>
          </a:r>
          <a:r>
            <a:rPr lang="en-US" sz="1600" kern="1200" dirty="0">
              <a:latin typeface="Candara" panose="020E0502030303020204" pitchFamily="34" charset="0"/>
            </a:rPr>
            <a:t> dan </a:t>
          </a:r>
          <a:r>
            <a:rPr lang="en-US" sz="1600" kern="1200" dirty="0" err="1">
              <a:latin typeface="Candara" panose="020E0502030303020204" pitchFamily="34" charset="0"/>
            </a:rPr>
            <a:t>masyarakat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adat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masih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ditangani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secara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parsial</a:t>
          </a:r>
          <a:r>
            <a:rPr lang="en-US" sz="1600" kern="1200" dirty="0">
              <a:latin typeface="Candara" panose="020E0502030303020204" pitchFamily="34" charset="0"/>
            </a:rPr>
            <a:t> di </a:t>
          </a:r>
          <a:r>
            <a:rPr lang="en-US" sz="1600" kern="1200" dirty="0" err="1">
              <a:latin typeface="Candara" panose="020E0502030303020204" pitchFamily="34" charset="0"/>
            </a:rPr>
            <a:t>masing-masing</a:t>
          </a:r>
          <a:r>
            <a:rPr lang="en-US" sz="1600" kern="1200" dirty="0">
              <a:latin typeface="Candara" panose="020E0502030303020204" pitchFamily="34" charset="0"/>
            </a:rPr>
            <a:t> Kementerian/Lembaga </a:t>
          </a:r>
          <a:r>
            <a:rPr lang="en-US" sz="1600" kern="1200" dirty="0" err="1">
              <a:latin typeface="Candara" panose="020E0502030303020204" pitchFamily="34" charset="0"/>
            </a:rPr>
            <a:t>terkait</a:t>
          </a:r>
          <a:endParaRPr lang="en-ID" sz="1600" kern="1200" dirty="0">
            <a:latin typeface="Candara" panose="020E0502030303020204" pitchFamily="34" charset="0"/>
          </a:endParaRPr>
        </a:p>
      </dsp:txBody>
      <dsp:txXfrm>
        <a:off x="1743593" y="2071677"/>
        <a:ext cx="4640812" cy="1275312"/>
      </dsp:txXfrm>
    </dsp:sp>
    <dsp:sp modelId="{74F11380-C745-46B9-A33D-4D4DD05B2F97}">
      <dsp:nvSpPr>
        <dsp:cNvPr id="0" name=""/>
        <dsp:cNvSpPr/>
      </dsp:nvSpPr>
      <dsp:spPr>
        <a:xfrm rot="5400000">
          <a:off x="3809999" y="3420533"/>
          <a:ext cx="508000" cy="6096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300" kern="1200"/>
        </a:p>
      </dsp:txBody>
      <dsp:txXfrm rot="-5400000">
        <a:off x="3881119" y="3471333"/>
        <a:ext cx="365760" cy="355600"/>
      </dsp:txXfrm>
    </dsp:sp>
    <dsp:sp modelId="{63145261-872B-475C-A838-DA7D6D70DBAD}">
      <dsp:nvSpPr>
        <dsp:cNvPr id="0" name=""/>
        <dsp:cNvSpPr/>
      </dsp:nvSpPr>
      <dsp:spPr>
        <a:xfrm>
          <a:off x="1703916" y="4064000"/>
          <a:ext cx="4720166" cy="135466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ndara" panose="020E0502030303020204" pitchFamily="34" charset="0"/>
            </a:rPr>
            <a:t>Perlu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adanya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sinergi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antar</a:t>
          </a:r>
          <a:r>
            <a:rPr lang="en-US" sz="1600" kern="1200" dirty="0">
              <a:latin typeface="Candara" panose="020E0502030303020204" pitchFamily="34" charset="0"/>
            </a:rPr>
            <a:t> Kementerian/Lembaga </a:t>
          </a:r>
          <a:r>
            <a:rPr lang="en-US" sz="1600" kern="1200" dirty="0" err="1">
              <a:latin typeface="Candara" panose="020E0502030303020204" pitchFamily="34" charset="0"/>
            </a:rPr>
            <a:t>dalam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wadah</a:t>
          </a:r>
          <a:r>
            <a:rPr lang="en-US" sz="1600" kern="1200" dirty="0">
              <a:latin typeface="Candara" panose="020E0502030303020204" pitchFamily="34" charset="0"/>
            </a:rPr>
            <a:t> “</a:t>
          </a:r>
          <a:r>
            <a:rPr lang="en-US" sz="1600" kern="1200" dirty="0" err="1">
              <a:latin typeface="Candara" panose="020E0502030303020204" pitchFamily="34" charset="0"/>
            </a:rPr>
            <a:t>Sekretariat</a:t>
          </a:r>
          <a:r>
            <a:rPr lang="en-US" sz="1600" kern="1200" dirty="0">
              <a:latin typeface="Candara" panose="020E0502030303020204" pitchFamily="34" charset="0"/>
            </a:rPr>
            <a:t> Bersama” </a:t>
          </a:r>
          <a:r>
            <a:rPr lang="en-US" sz="1600" kern="1200" dirty="0" err="1">
              <a:latin typeface="Candara" panose="020E0502030303020204" pitchFamily="34" charset="0"/>
            </a:rPr>
            <a:t>dalam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penanganan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persoalan</a:t>
          </a:r>
          <a:r>
            <a:rPr lang="en-US" sz="1600" kern="1200" dirty="0">
              <a:latin typeface="Candara" panose="020E0502030303020204" pitchFamily="34" charset="0"/>
            </a:rPr>
            <a:t> dan </a:t>
          </a:r>
          <a:r>
            <a:rPr lang="en-US" sz="1600" kern="1200" dirty="0" err="1">
              <a:latin typeface="Candara" panose="020E0502030303020204" pitchFamily="34" charset="0"/>
            </a:rPr>
            <a:t>penyusunan</a:t>
          </a:r>
          <a:r>
            <a:rPr lang="en-US" sz="1600" kern="1200" dirty="0">
              <a:latin typeface="Candara" panose="020E0502030303020204" pitchFamily="34" charset="0"/>
            </a:rPr>
            <a:t>/</a:t>
          </a:r>
          <a:r>
            <a:rPr lang="en-US" sz="1600" kern="1200" dirty="0" err="1">
              <a:latin typeface="Candara" panose="020E0502030303020204" pitchFamily="34" charset="0"/>
            </a:rPr>
            <a:t>pembuatan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kebijakan</a:t>
          </a:r>
          <a:r>
            <a:rPr lang="en-US" sz="1600" kern="1200" dirty="0">
              <a:latin typeface="Candara" panose="020E0502030303020204" pitchFamily="34" charset="0"/>
            </a:rPr>
            <a:t> yang </a:t>
          </a:r>
          <a:r>
            <a:rPr lang="en-US" sz="1600" kern="1200" dirty="0" err="1">
              <a:latin typeface="Candara" panose="020E0502030303020204" pitchFamily="34" charset="0"/>
            </a:rPr>
            <a:t>terkait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dengan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penghayat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kepercayaan</a:t>
          </a:r>
          <a:r>
            <a:rPr lang="en-US" sz="1600" kern="1200" dirty="0">
              <a:latin typeface="Candara" panose="020E0502030303020204" pitchFamily="34" charset="0"/>
            </a:rPr>
            <a:t> dan </a:t>
          </a:r>
          <a:r>
            <a:rPr lang="en-US" sz="1600" kern="1200" dirty="0" err="1">
              <a:latin typeface="Candara" panose="020E0502030303020204" pitchFamily="34" charset="0"/>
            </a:rPr>
            <a:t>masyarakat</a:t>
          </a:r>
          <a:r>
            <a:rPr lang="en-US" sz="1600" kern="1200" dirty="0">
              <a:latin typeface="Candara" panose="020E0502030303020204" pitchFamily="34" charset="0"/>
            </a:rPr>
            <a:t> </a:t>
          </a:r>
          <a:r>
            <a:rPr lang="en-US" sz="1600" kern="1200" dirty="0" err="1">
              <a:latin typeface="Candara" panose="020E0502030303020204" pitchFamily="34" charset="0"/>
            </a:rPr>
            <a:t>adat</a:t>
          </a:r>
          <a:r>
            <a:rPr lang="en-US" sz="1600" kern="1200" dirty="0">
              <a:latin typeface="Candara" panose="020E0502030303020204" pitchFamily="34" charset="0"/>
            </a:rPr>
            <a:t>  </a:t>
          </a:r>
          <a:endParaRPr lang="en-ID" sz="1600" kern="1200" dirty="0">
            <a:latin typeface="Candara" panose="020E0502030303020204" pitchFamily="34" charset="0"/>
          </a:endParaRPr>
        </a:p>
      </dsp:txBody>
      <dsp:txXfrm>
        <a:off x="1743593" y="4103677"/>
        <a:ext cx="4640812" cy="1275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33264-66B9-440E-9226-C1BEC45EB43A}">
      <dsp:nvSpPr>
        <dsp:cNvPr id="0" name=""/>
        <dsp:cNvSpPr/>
      </dsp:nvSpPr>
      <dsp:spPr>
        <a:xfrm>
          <a:off x="587855" y="626"/>
          <a:ext cx="2382909" cy="238290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139" tIns="25400" rIns="13113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Candara" panose="020E0502030303020204" pitchFamily="34" charset="0"/>
            </a:rPr>
            <a:t>Kepercayaan</a:t>
          </a:r>
          <a:r>
            <a:rPr lang="en-US" sz="2000" b="1" kern="1200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ndara" panose="020E0502030303020204" pitchFamily="34" charset="0"/>
            </a:rPr>
            <a:t>Terhadap</a:t>
          </a:r>
          <a:r>
            <a:rPr lang="en-US" sz="2000" b="1" kern="1200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Candara" panose="020E0502030303020204" pitchFamily="34" charset="0"/>
            </a:rPr>
            <a:t>Tuhan</a:t>
          </a:r>
          <a:r>
            <a:rPr lang="en-US" sz="2000" b="1" kern="1200" dirty="0">
              <a:solidFill>
                <a:schemeClr val="tx1"/>
              </a:solidFill>
              <a:latin typeface="Candara" panose="020E0502030303020204" pitchFamily="34" charset="0"/>
            </a:rPr>
            <a:t> YME.</a:t>
          </a:r>
          <a:endParaRPr lang="en-ID" sz="20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936824" y="349595"/>
        <a:ext cx="1684971" cy="1684971"/>
      </dsp:txXfrm>
    </dsp:sp>
    <dsp:sp modelId="{2DD2E728-F727-4EFA-AF3E-E148CD03BE32}">
      <dsp:nvSpPr>
        <dsp:cNvPr id="0" name=""/>
        <dsp:cNvSpPr/>
      </dsp:nvSpPr>
      <dsp:spPr>
        <a:xfrm>
          <a:off x="2494182" y="626"/>
          <a:ext cx="2382909" cy="2382909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139" tIns="25400" rIns="13113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ndara" panose="020E0502030303020204" pitchFamily="34" charset="0"/>
            </a:rPr>
            <a:t>Masyarakat </a:t>
          </a:r>
          <a:r>
            <a:rPr lang="en-US" sz="2000" b="1" kern="1200" dirty="0" err="1">
              <a:solidFill>
                <a:schemeClr val="tx1"/>
              </a:solidFill>
              <a:latin typeface="Candara" panose="020E0502030303020204" pitchFamily="34" charset="0"/>
            </a:rPr>
            <a:t>Adat</a:t>
          </a:r>
          <a:endParaRPr lang="en-ID" sz="20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843151" y="349595"/>
        <a:ext cx="1684971" cy="16849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E5695-37B3-42E6-ADFD-17C6D2F0500C}">
      <dsp:nvSpPr>
        <dsp:cNvPr id="0" name=""/>
        <dsp:cNvSpPr/>
      </dsp:nvSpPr>
      <dsp:spPr>
        <a:xfrm>
          <a:off x="159106" y="632041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j-lt"/>
            </a:rPr>
            <a:t>Pendaftaran</a:t>
          </a:r>
          <a:r>
            <a:rPr lang="en-US" sz="1600" b="1" kern="1200" dirty="0">
              <a:latin typeface="+mj-lt"/>
            </a:rPr>
            <a:t> dan </a:t>
          </a:r>
          <a:r>
            <a:rPr lang="en-US" sz="1600" b="1" kern="1200" dirty="0" err="1">
              <a:latin typeface="+mj-lt"/>
            </a:rPr>
            <a:t>penerbitan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tanda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inventarisasi</a:t>
          </a:r>
          <a:r>
            <a:rPr lang="en-US" sz="1600" b="1" kern="1200" dirty="0">
              <a:latin typeface="+mj-lt"/>
            </a:rPr>
            <a:t> Lembaga </a:t>
          </a:r>
          <a:r>
            <a:rPr lang="en-US" sz="1600" b="1" kern="1200" dirty="0" err="1">
              <a:latin typeface="+mj-lt"/>
            </a:rPr>
            <a:t>kepercayaan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terhadap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Tuhan</a:t>
          </a:r>
          <a:r>
            <a:rPr lang="en-US" sz="1600" b="1" kern="1200" dirty="0">
              <a:latin typeface="+mj-lt"/>
            </a:rPr>
            <a:t> YME dan Lembaga </a:t>
          </a:r>
          <a:r>
            <a:rPr lang="en-US" sz="1600" b="1" kern="1200" dirty="0" err="1">
              <a:latin typeface="+mj-lt"/>
            </a:rPr>
            <a:t>Adat</a:t>
          </a:r>
          <a:endParaRPr lang="en-ID" sz="1600" b="1" kern="1200" dirty="0">
            <a:latin typeface="+mj-lt"/>
          </a:endParaRPr>
        </a:p>
      </dsp:txBody>
      <dsp:txXfrm>
        <a:off x="159106" y="632041"/>
        <a:ext cx="3730461" cy="1165769"/>
      </dsp:txXfrm>
    </dsp:sp>
    <dsp:sp modelId="{2A1531F1-69E4-410A-83C0-420F49F82F97}">
      <dsp:nvSpPr>
        <dsp:cNvPr id="0" name=""/>
        <dsp:cNvSpPr/>
      </dsp:nvSpPr>
      <dsp:spPr>
        <a:xfrm>
          <a:off x="3670" y="463653"/>
          <a:ext cx="816038" cy="1224057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74021-352D-4D65-B598-733508C3D346}">
      <dsp:nvSpPr>
        <dsp:cNvPr id="0" name=""/>
        <dsp:cNvSpPr/>
      </dsp:nvSpPr>
      <dsp:spPr>
        <a:xfrm>
          <a:off x="4296460" y="632041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j-lt"/>
            </a:rPr>
            <a:t>Penyiapan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rekomendasi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surat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keterangan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izin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tinggal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sementara</a:t>
          </a:r>
          <a:r>
            <a:rPr lang="en-US" sz="1600" b="1" kern="1200" dirty="0">
              <a:latin typeface="+mj-lt"/>
            </a:rPr>
            <a:t> WNA yang </a:t>
          </a:r>
          <a:r>
            <a:rPr lang="en-US" sz="1600" b="1" kern="1200" dirty="0" err="1">
              <a:latin typeface="+mj-lt"/>
            </a:rPr>
            <a:t>belajar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kepercayaan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terhadap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Tuhan</a:t>
          </a:r>
          <a:r>
            <a:rPr lang="en-US" sz="1600" b="1" kern="1200" dirty="0">
              <a:latin typeface="+mj-lt"/>
            </a:rPr>
            <a:t> YME dan Masyarakat </a:t>
          </a:r>
          <a:r>
            <a:rPr lang="en-US" sz="1600" b="1" kern="1200" dirty="0" err="1">
              <a:latin typeface="+mj-lt"/>
            </a:rPr>
            <a:t>adat</a:t>
          </a:r>
          <a:endParaRPr lang="en-ID" sz="1600" b="1" kern="1200" dirty="0">
            <a:latin typeface="+mj-lt"/>
          </a:endParaRPr>
        </a:p>
      </dsp:txBody>
      <dsp:txXfrm>
        <a:off x="4296460" y="632041"/>
        <a:ext cx="3730461" cy="1165769"/>
      </dsp:txXfrm>
    </dsp:sp>
    <dsp:sp modelId="{F3290CE3-02F1-4C68-B6FC-F9D652F73A7F}">
      <dsp:nvSpPr>
        <dsp:cNvPr id="0" name=""/>
        <dsp:cNvSpPr/>
      </dsp:nvSpPr>
      <dsp:spPr>
        <a:xfrm>
          <a:off x="4141025" y="463653"/>
          <a:ext cx="816038" cy="1224057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2261D-9AD0-4F3E-9665-C5E41CFBEC9E}">
      <dsp:nvSpPr>
        <dsp:cNvPr id="0" name=""/>
        <dsp:cNvSpPr/>
      </dsp:nvSpPr>
      <dsp:spPr>
        <a:xfrm>
          <a:off x="159106" y="2099615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j-lt"/>
            </a:rPr>
            <a:t>Pendaftaran</a:t>
          </a:r>
          <a:r>
            <a:rPr lang="en-US" sz="1600" b="1" kern="1200" dirty="0">
              <a:latin typeface="+mj-lt"/>
            </a:rPr>
            <a:t> dan </a:t>
          </a:r>
          <a:r>
            <a:rPr lang="en-US" sz="1600" b="1" kern="1200" dirty="0" err="1">
              <a:latin typeface="+mj-lt"/>
            </a:rPr>
            <a:t>penerbitan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surat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keterangan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terdaftar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pemuka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penghayat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kepercayaan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terhadap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 err="1">
              <a:latin typeface="+mj-lt"/>
            </a:rPr>
            <a:t>Tuhan</a:t>
          </a:r>
          <a:r>
            <a:rPr lang="en-US" sz="1600" b="1" kern="1200" dirty="0">
              <a:latin typeface="+mj-lt"/>
            </a:rPr>
            <a:t> YME</a:t>
          </a:r>
          <a:endParaRPr lang="en-ID" sz="1600" b="1" kern="1200" dirty="0">
            <a:latin typeface="+mj-lt"/>
          </a:endParaRPr>
        </a:p>
      </dsp:txBody>
      <dsp:txXfrm>
        <a:off x="159106" y="2099615"/>
        <a:ext cx="3730461" cy="1165769"/>
      </dsp:txXfrm>
    </dsp:sp>
    <dsp:sp modelId="{C4829355-ED06-4BAF-ADA5-E010708A91C7}">
      <dsp:nvSpPr>
        <dsp:cNvPr id="0" name=""/>
        <dsp:cNvSpPr/>
      </dsp:nvSpPr>
      <dsp:spPr>
        <a:xfrm>
          <a:off x="3670" y="1931226"/>
          <a:ext cx="816038" cy="1224057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9B9EB-2586-4BA8-A2A5-A32CD6AAB4F3}">
      <dsp:nvSpPr>
        <dsp:cNvPr id="0" name=""/>
        <dsp:cNvSpPr/>
      </dsp:nvSpPr>
      <dsp:spPr>
        <a:xfrm>
          <a:off x="4296460" y="2099615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Pemenuhan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hak-hak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konstitusional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kepercayaan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terhadap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Tuhan</a:t>
          </a:r>
          <a:r>
            <a:rPr lang="en-US" sz="1800" b="1" kern="1200" dirty="0">
              <a:latin typeface="+mj-lt"/>
            </a:rPr>
            <a:t> YME dan Masyarakat </a:t>
          </a:r>
          <a:r>
            <a:rPr lang="en-US" sz="1800" b="1" kern="1200" dirty="0" err="1">
              <a:latin typeface="+mj-lt"/>
            </a:rPr>
            <a:t>Adat</a:t>
          </a:r>
          <a:endParaRPr lang="en-ID" sz="1800" kern="1200" dirty="0">
            <a:latin typeface="+mj-lt"/>
          </a:endParaRPr>
        </a:p>
      </dsp:txBody>
      <dsp:txXfrm>
        <a:off x="4296460" y="2099615"/>
        <a:ext cx="3730461" cy="1165769"/>
      </dsp:txXfrm>
    </dsp:sp>
    <dsp:sp modelId="{771FD9A7-643E-4E67-B120-674E9AA5B692}">
      <dsp:nvSpPr>
        <dsp:cNvPr id="0" name=""/>
        <dsp:cNvSpPr/>
      </dsp:nvSpPr>
      <dsp:spPr>
        <a:xfrm>
          <a:off x="4141025" y="1931226"/>
          <a:ext cx="816038" cy="1224057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CE5EB-D789-45D4-95DC-D16AB3A527F5}">
      <dsp:nvSpPr>
        <dsp:cNvPr id="0" name=""/>
        <dsp:cNvSpPr/>
      </dsp:nvSpPr>
      <dsp:spPr>
        <a:xfrm>
          <a:off x="159106" y="3567189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j-lt"/>
            </a:rPr>
            <a:t>Pendataan</a:t>
          </a:r>
          <a:r>
            <a:rPr lang="en-US" sz="1600" b="1" kern="1200" dirty="0">
              <a:latin typeface="+mj-lt"/>
            </a:rPr>
            <a:t> Lembaga </a:t>
          </a:r>
          <a:r>
            <a:rPr lang="en-US" sz="1600" b="1" kern="1200" dirty="0" err="1">
              <a:latin typeface="+mj-lt"/>
            </a:rPr>
            <a:t>Adat</a:t>
          </a:r>
          <a:endParaRPr lang="en-ID" sz="1600" b="1" kern="1200" dirty="0">
            <a:latin typeface="+mj-lt"/>
          </a:endParaRPr>
        </a:p>
      </dsp:txBody>
      <dsp:txXfrm>
        <a:off x="159106" y="3567189"/>
        <a:ext cx="3730461" cy="1165769"/>
      </dsp:txXfrm>
    </dsp:sp>
    <dsp:sp modelId="{B5C1E6D2-8812-4784-BA6C-B8617BDA5729}">
      <dsp:nvSpPr>
        <dsp:cNvPr id="0" name=""/>
        <dsp:cNvSpPr/>
      </dsp:nvSpPr>
      <dsp:spPr>
        <a:xfrm>
          <a:off x="3670" y="3398800"/>
          <a:ext cx="816038" cy="1224057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54384-10F1-4497-9661-EF3A4973065A}">
      <dsp:nvSpPr>
        <dsp:cNvPr id="0" name=""/>
        <dsp:cNvSpPr/>
      </dsp:nvSpPr>
      <dsp:spPr>
        <a:xfrm>
          <a:off x="4296460" y="3567189"/>
          <a:ext cx="3730461" cy="11657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61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Pemberian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penghargaan</a:t>
          </a:r>
          <a:r>
            <a:rPr lang="en-US" sz="1800" b="1" kern="1200" dirty="0">
              <a:latin typeface="+mj-lt"/>
            </a:rPr>
            <a:t> di </a:t>
          </a:r>
          <a:r>
            <a:rPr lang="en-US" sz="1800" b="1" kern="1200" dirty="0" err="1">
              <a:latin typeface="+mj-lt"/>
            </a:rPr>
            <a:t>bidang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kepercayaan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terhadap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Tuhan</a:t>
          </a:r>
          <a:r>
            <a:rPr lang="en-US" sz="1800" b="1" kern="1200" dirty="0">
              <a:latin typeface="+mj-lt"/>
            </a:rPr>
            <a:t> YME dan Masyarakat </a:t>
          </a:r>
          <a:r>
            <a:rPr lang="en-US" sz="1800" b="1" kern="1200" dirty="0" err="1">
              <a:latin typeface="+mj-lt"/>
            </a:rPr>
            <a:t>Adat</a:t>
          </a:r>
          <a:endParaRPr lang="en-ID" sz="1800" b="1" kern="1200" dirty="0">
            <a:latin typeface="+mj-lt"/>
          </a:endParaRPr>
        </a:p>
      </dsp:txBody>
      <dsp:txXfrm>
        <a:off x="4296460" y="3567189"/>
        <a:ext cx="3730461" cy="1165769"/>
      </dsp:txXfrm>
    </dsp:sp>
    <dsp:sp modelId="{316BCD6A-1E5B-427F-96FD-CD7954F4C3C6}">
      <dsp:nvSpPr>
        <dsp:cNvPr id="0" name=""/>
        <dsp:cNvSpPr/>
      </dsp:nvSpPr>
      <dsp:spPr>
        <a:xfrm>
          <a:off x="4141025" y="3398800"/>
          <a:ext cx="816038" cy="1224057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80E25-ED72-40A7-B1ED-E83ACDF2968B}">
      <dsp:nvSpPr>
        <dsp:cNvPr id="0" name=""/>
        <dsp:cNvSpPr/>
      </dsp:nvSpPr>
      <dsp:spPr>
        <a:xfrm>
          <a:off x="541503" y="1394"/>
          <a:ext cx="1997544" cy="19975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+mj-lt"/>
            </a:rPr>
            <a:t>Layanan</a:t>
          </a:r>
          <a:r>
            <a:rPr lang="en-US" sz="2400" kern="1200" dirty="0">
              <a:latin typeface="+mj-lt"/>
            </a:rPr>
            <a:t> Pendidikan</a:t>
          </a:r>
          <a:endParaRPr lang="en-ID" sz="2400" kern="1200" dirty="0">
            <a:latin typeface="+mj-lt"/>
          </a:endParaRPr>
        </a:p>
      </dsp:txBody>
      <dsp:txXfrm>
        <a:off x="834037" y="293928"/>
        <a:ext cx="1412476" cy="1412476"/>
      </dsp:txXfrm>
    </dsp:sp>
    <dsp:sp modelId="{A07440DE-1FA1-4803-8B8D-F1FBBD2DC4E0}">
      <dsp:nvSpPr>
        <dsp:cNvPr id="0" name=""/>
        <dsp:cNvSpPr/>
      </dsp:nvSpPr>
      <dsp:spPr>
        <a:xfrm rot="10800000">
          <a:off x="1190705" y="2173724"/>
          <a:ext cx="699140" cy="370544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3F7A-8AE2-470A-935A-B12BBBB6F9A8}">
      <dsp:nvSpPr>
        <dsp:cNvPr id="0" name=""/>
        <dsp:cNvSpPr/>
      </dsp:nvSpPr>
      <dsp:spPr>
        <a:xfrm>
          <a:off x="541503" y="2698080"/>
          <a:ext cx="1997544" cy="1997544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+mj-lt"/>
            </a:rPr>
            <a:t>Advokasi</a:t>
          </a:r>
          <a:endParaRPr lang="en-ID" sz="2400" kern="1200" dirty="0">
            <a:latin typeface="+mj-lt"/>
          </a:endParaRPr>
        </a:p>
      </dsp:txBody>
      <dsp:txXfrm>
        <a:off x="834037" y="2990614"/>
        <a:ext cx="1412476" cy="1412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792F8-31B4-44F9-BC60-836884FB1E34}">
      <dsp:nvSpPr>
        <dsp:cNvPr id="0" name=""/>
        <dsp:cNvSpPr/>
      </dsp:nvSpPr>
      <dsp:spPr>
        <a:xfrm>
          <a:off x="3201052" y="2355394"/>
          <a:ext cx="1352808" cy="309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187"/>
              </a:lnTo>
              <a:lnTo>
                <a:pt x="1352808" y="156187"/>
              </a:lnTo>
              <a:lnTo>
                <a:pt x="1352808" y="3099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ACFBF-123C-49BD-8671-8C8A8300E984}">
      <dsp:nvSpPr>
        <dsp:cNvPr id="0" name=""/>
        <dsp:cNvSpPr/>
      </dsp:nvSpPr>
      <dsp:spPr>
        <a:xfrm>
          <a:off x="1848243" y="3649171"/>
          <a:ext cx="1352808" cy="309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187"/>
              </a:lnTo>
              <a:lnTo>
                <a:pt x="1352808" y="156187"/>
              </a:lnTo>
              <a:lnTo>
                <a:pt x="1352808" y="3099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E1C3E-FA17-45D7-8AB3-6354C69F96D9}">
      <dsp:nvSpPr>
        <dsp:cNvPr id="0" name=""/>
        <dsp:cNvSpPr/>
      </dsp:nvSpPr>
      <dsp:spPr>
        <a:xfrm>
          <a:off x="495435" y="3649171"/>
          <a:ext cx="1352808" cy="309916"/>
        </a:xfrm>
        <a:custGeom>
          <a:avLst/>
          <a:gdLst/>
          <a:ahLst/>
          <a:cxnLst/>
          <a:rect l="0" t="0" r="0" b="0"/>
          <a:pathLst>
            <a:path>
              <a:moveTo>
                <a:pt x="1352808" y="0"/>
              </a:moveTo>
              <a:lnTo>
                <a:pt x="1352808" y="156187"/>
              </a:lnTo>
              <a:lnTo>
                <a:pt x="0" y="156187"/>
              </a:lnTo>
              <a:lnTo>
                <a:pt x="0" y="30991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21777-B15A-4B1B-97D8-63769B18CFB5}">
      <dsp:nvSpPr>
        <dsp:cNvPr id="0" name=""/>
        <dsp:cNvSpPr/>
      </dsp:nvSpPr>
      <dsp:spPr>
        <a:xfrm>
          <a:off x="1848243" y="2355394"/>
          <a:ext cx="1352808" cy="309916"/>
        </a:xfrm>
        <a:custGeom>
          <a:avLst/>
          <a:gdLst/>
          <a:ahLst/>
          <a:cxnLst/>
          <a:rect l="0" t="0" r="0" b="0"/>
          <a:pathLst>
            <a:path>
              <a:moveTo>
                <a:pt x="1352808" y="0"/>
              </a:moveTo>
              <a:lnTo>
                <a:pt x="1352808" y="156187"/>
              </a:lnTo>
              <a:lnTo>
                <a:pt x="0" y="156187"/>
              </a:lnTo>
              <a:lnTo>
                <a:pt x="0" y="30991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26141-4ABD-4CA2-9262-66C810E5A01D}">
      <dsp:nvSpPr>
        <dsp:cNvPr id="0" name=""/>
        <dsp:cNvSpPr/>
      </dsp:nvSpPr>
      <dsp:spPr>
        <a:xfrm>
          <a:off x="2709121" y="1371534"/>
          <a:ext cx="983860" cy="9838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F8276-F47F-45CE-9C79-FAAEDFEEED11}">
      <dsp:nvSpPr>
        <dsp:cNvPr id="0" name=""/>
        <dsp:cNvSpPr/>
      </dsp:nvSpPr>
      <dsp:spPr>
        <a:xfrm>
          <a:off x="3692982" y="1369074"/>
          <a:ext cx="1475791" cy="98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ORGANISASI KEPERCAYAAN TERHADAP TUHAN YME</a:t>
          </a:r>
          <a:endParaRPr lang="en-ID" sz="1400" kern="1200" dirty="0"/>
        </a:p>
      </dsp:txBody>
      <dsp:txXfrm>
        <a:off x="3692982" y="1369074"/>
        <a:ext cx="1475791" cy="983860"/>
      </dsp:txXfrm>
    </dsp:sp>
    <dsp:sp modelId="{FB3485A0-EEA9-4C8F-89F3-BB13B0CE5119}">
      <dsp:nvSpPr>
        <dsp:cNvPr id="0" name=""/>
        <dsp:cNvSpPr/>
      </dsp:nvSpPr>
      <dsp:spPr>
        <a:xfrm>
          <a:off x="1356313" y="2665310"/>
          <a:ext cx="983860" cy="98386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6D1AF-404F-43E1-A9F5-2657FFCE3B87}">
      <dsp:nvSpPr>
        <dsp:cNvPr id="0" name=""/>
        <dsp:cNvSpPr/>
      </dsp:nvSpPr>
      <dsp:spPr>
        <a:xfrm>
          <a:off x="2340174" y="2662851"/>
          <a:ext cx="1475791" cy="98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Tingkat Pusat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+mj-lt"/>
            </a:rPr>
            <a:t>174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organisasi</a:t>
          </a:r>
          <a:endParaRPr lang="en-ID" sz="1700" kern="1200" dirty="0">
            <a:latin typeface="+mj-lt"/>
          </a:endParaRPr>
        </a:p>
      </dsp:txBody>
      <dsp:txXfrm>
        <a:off x="2340174" y="2662851"/>
        <a:ext cx="1475791" cy="983860"/>
      </dsp:txXfrm>
    </dsp:sp>
    <dsp:sp modelId="{C4151D6B-4BCC-4CCF-A245-171473D035DE}">
      <dsp:nvSpPr>
        <dsp:cNvPr id="0" name=""/>
        <dsp:cNvSpPr/>
      </dsp:nvSpPr>
      <dsp:spPr>
        <a:xfrm>
          <a:off x="3504" y="3959087"/>
          <a:ext cx="983860" cy="983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436EB-F596-4751-B8E8-4E8214F75522}">
      <dsp:nvSpPr>
        <dsp:cNvPr id="0" name=""/>
        <dsp:cNvSpPr/>
      </dsp:nvSpPr>
      <dsp:spPr>
        <a:xfrm>
          <a:off x="987365" y="3956628"/>
          <a:ext cx="1475791" cy="98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+mj-lt"/>
            </a:rPr>
            <a:t>Aktif</a:t>
          </a:r>
          <a:endParaRPr lang="en-US" sz="1700" kern="1200" dirty="0">
            <a:latin typeface="+mj-lt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+mj-lt"/>
            </a:rPr>
            <a:t>163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organisasi</a:t>
          </a:r>
          <a:endParaRPr lang="en-ID" sz="1700" kern="1200" dirty="0">
            <a:latin typeface="+mj-lt"/>
          </a:endParaRPr>
        </a:p>
      </dsp:txBody>
      <dsp:txXfrm>
        <a:off x="987365" y="3956628"/>
        <a:ext cx="1475791" cy="983860"/>
      </dsp:txXfrm>
    </dsp:sp>
    <dsp:sp modelId="{586DFD0E-C187-46E9-B1DD-EA9721AF44A5}">
      <dsp:nvSpPr>
        <dsp:cNvPr id="0" name=""/>
        <dsp:cNvSpPr/>
      </dsp:nvSpPr>
      <dsp:spPr>
        <a:xfrm>
          <a:off x="2709121" y="3959087"/>
          <a:ext cx="983860" cy="983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A8E94-ED51-44F6-838A-019268179390}">
      <dsp:nvSpPr>
        <dsp:cNvPr id="0" name=""/>
        <dsp:cNvSpPr/>
      </dsp:nvSpPr>
      <dsp:spPr>
        <a:xfrm>
          <a:off x="3692982" y="3956628"/>
          <a:ext cx="1475791" cy="98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+mj-lt"/>
            </a:rPr>
            <a:t>Tidak</a:t>
          </a:r>
          <a:r>
            <a:rPr lang="en-US" sz="1700" kern="1200" dirty="0">
              <a:latin typeface="+mj-lt"/>
            </a:rPr>
            <a:t> </a:t>
          </a:r>
          <a:r>
            <a:rPr lang="en-US" sz="1700" kern="1200" dirty="0" err="1">
              <a:latin typeface="+mj-lt"/>
            </a:rPr>
            <a:t>Aktif</a:t>
          </a:r>
          <a:endParaRPr lang="en-US" sz="1700" kern="1200" dirty="0">
            <a:latin typeface="+mj-lt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11 </a:t>
          </a:r>
          <a:r>
            <a:rPr lang="en-US" sz="1700" kern="1200" dirty="0" err="1">
              <a:latin typeface="+mj-lt"/>
            </a:rPr>
            <a:t>organisasi</a:t>
          </a:r>
          <a:endParaRPr lang="en-ID" sz="1700" kern="1200" dirty="0">
            <a:latin typeface="+mj-lt"/>
          </a:endParaRPr>
        </a:p>
      </dsp:txBody>
      <dsp:txXfrm>
        <a:off x="3692982" y="3956628"/>
        <a:ext cx="1475791" cy="983860"/>
      </dsp:txXfrm>
    </dsp:sp>
    <dsp:sp modelId="{142B26FE-ECAE-4BFB-87CC-DE0C18C542EF}">
      <dsp:nvSpPr>
        <dsp:cNvPr id="0" name=""/>
        <dsp:cNvSpPr/>
      </dsp:nvSpPr>
      <dsp:spPr>
        <a:xfrm>
          <a:off x="4061930" y="2665310"/>
          <a:ext cx="983860" cy="98386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7B283-C99B-4D13-84E5-7486EED8ECDC}">
      <dsp:nvSpPr>
        <dsp:cNvPr id="0" name=""/>
        <dsp:cNvSpPr/>
      </dsp:nvSpPr>
      <dsp:spPr>
        <a:xfrm>
          <a:off x="5045791" y="2662851"/>
          <a:ext cx="1475791" cy="983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Tingkat </a:t>
          </a:r>
          <a:r>
            <a:rPr lang="en-US" sz="1700" kern="1200" dirty="0" err="1">
              <a:latin typeface="+mj-lt"/>
            </a:rPr>
            <a:t>Cabang</a:t>
          </a:r>
          <a:endParaRPr lang="en-US" sz="1700" kern="1200" dirty="0">
            <a:latin typeface="+mj-lt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+mj-lt"/>
            </a:rPr>
            <a:t>1.000 </a:t>
          </a:r>
          <a:r>
            <a:rPr lang="en-US" sz="1700" kern="1200" dirty="0" err="1">
              <a:latin typeface="+mj-lt"/>
            </a:rPr>
            <a:t>organisasi</a:t>
          </a:r>
          <a:endParaRPr lang="en-ID" sz="1700" kern="1200" dirty="0">
            <a:latin typeface="+mj-lt"/>
          </a:endParaRPr>
        </a:p>
      </dsp:txBody>
      <dsp:txXfrm>
        <a:off x="5045791" y="2662851"/>
        <a:ext cx="1475791" cy="9838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F9A80-91C1-4A92-A4F9-1E03CBFDB33A}">
      <dsp:nvSpPr>
        <dsp:cNvPr id="0" name=""/>
        <dsp:cNvSpPr/>
      </dsp:nvSpPr>
      <dsp:spPr>
        <a:xfrm>
          <a:off x="1362455" y="3531"/>
          <a:ext cx="2724911" cy="13624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Permendikbud</a:t>
          </a:r>
          <a:r>
            <a:rPr lang="en-US" sz="2800" kern="1200" dirty="0"/>
            <a:t> </a:t>
          </a:r>
          <a:r>
            <a:rPr lang="en-US" sz="2800" kern="1200" dirty="0" err="1"/>
            <a:t>Nomor</a:t>
          </a:r>
          <a:r>
            <a:rPr lang="en-US" sz="2800" kern="1200" dirty="0"/>
            <a:t> 27 </a:t>
          </a:r>
          <a:r>
            <a:rPr lang="en-US" sz="2800" kern="1200" dirty="0" err="1"/>
            <a:t>Tahun</a:t>
          </a:r>
          <a:r>
            <a:rPr lang="en-US" sz="2800" kern="1200" dirty="0"/>
            <a:t> 2016</a:t>
          </a:r>
          <a:endParaRPr lang="en-ID" sz="2800" kern="1200" dirty="0"/>
        </a:p>
      </dsp:txBody>
      <dsp:txXfrm>
        <a:off x="1402360" y="43436"/>
        <a:ext cx="2645101" cy="1282645"/>
      </dsp:txXfrm>
    </dsp:sp>
    <dsp:sp modelId="{ED329D94-4EA9-4A28-B893-F03A02FA0B34}">
      <dsp:nvSpPr>
        <dsp:cNvPr id="0" name=""/>
        <dsp:cNvSpPr/>
      </dsp:nvSpPr>
      <dsp:spPr>
        <a:xfrm>
          <a:off x="1634947" y="1365987"/>
          <a:ext cx="272491" cy="1021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842"/>
              </a:lnTo>
              <a:lnTo>
                <a:pt x="272491" y="10218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CBC06-BB4A-45A3-9A35-36697418FA1D}">
      <dsp:nvSpPr>
        <dsp:cNvPr id="0" name=""/>
        <dsp:cNvSpPr/>
      </dsp:nvSpPr>
      <dsp:spPr>
        <a:xfrm>
          <a:off x="1907438" y="1706601"/>
          <a:ext cx="2179929" cy="136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Mengatur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tentang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Layanan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Pendidikan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pada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Satuan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Pendidikan</a:t>
          </a:r>
          <a:endParaRPr lang="en-ID" sz="1500" kern="1200" dirty="0"/>
        </a:p>
      </dsp:txBody>
      <dsp:txXfrm>
        <a:off x="1947343" y="1746506"/>
        <a:ext cx="2100119" cy="1282645"/>
      </dsp:txXfrm>
    </dsp:sp>
    <dsp:sp modelId="{FCA6F8D3-E033-4E88-98BE-E1F74AC5B3FA}">
      <dsp:nvSpPr>
        <dsp:cNvPr id="0" name=""/>
        <dsp:cNvSpPr/>
      </dsp:nvSpPr>
      <dsp:spPr>
        <a:xfrm>
          <a:off x="1634947" y="1365987"/>
          <a:ext cx="272491" cy="2724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4911"/>
              </a:lnTo>
              <a:lnTo>
                <a:pt x="272491" y="272491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EB5C5-46C7-456B-A224-E2F9A9401EBE}">
      <dsp:nvSpPr>
        <dsp:cNvPr id="0" name=""/>
        <dsp:cNvSpPr/>
      </dsp:nvSpPr>
      <dsp:spPr>
        <a:xfrm>
          <a:off x="1907438" y="3409671"/>
          <a:ext cx="2179929" cy="136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Mengakomodasi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kebutuhan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pendidikan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bagi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peserta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didik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penghayat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sz="1500" b="1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500" b="1" kern="1200" dirty="0" err="1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endParaRPr lang="en-ID" sz="1500" kern="1200" dirty="0"/>
        </a:p>
      </dsp:txBody>
      <dsp:txXfrm>
        <a:off x="1947343" y="3449576"/>
        <a:ext cx="2100119" cy="12826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BC0AD-7855-41BF-8A30-01748C3A3709}">
      <dsp:nvSpPr>
        <dsp:cNvPr id="0" name=""/>
        <dsp:cNvSpPr/>
      </dsp:nvSpPr>
      <dsp:spPr>
        <a:xfrm>
          <a:off x="1029546" y="2709333"/>
          <a:ext cx="1344308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2154" y="0"/>
              </a:lnTo>
              <a:lnTo>
                <a:pt x="672154" y="1930400"/>
              </a:lnTo>
              <a:lnTo>
                <a:pt x="1344308" y="193040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42892" y="3615724"/>
        <a:ext cx="117618" cy="117618"/>
      </dsp:txXfrm>
    </dsp:sp>
    <dsp:sp modelId="{A9B8C6EF-6988-48A5-9721-EDEF376A9E76}">
      <dsp:nvSpPr>
        <dsp:cNvPr id="0" name=""/>
        <dsp:cNvSpPr/>
      </dsp:nvSpPr>
      <dsp:spPr>
        <a:xfrm>
          <a:off x="1029546" y="2709333"/>
          <a:ext cx="1344308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2154" y="0"/>
              </a:lnTo>
              <a:lnTo>
                <a:pt x="672154" y="643466"/>
              </a:lnTo>
              <a:lnTo>
                <a:pt x="1344308" y="6434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1664441" y="2993807"/>
        <a:ext cx="74518" cy="74518"/>
      </dsp:txXfrm>
    </dsp:sp>
    <dsp:sp modelId="{34AE0C9D-FE0A-4486-B662-3677351C9C33}">
      <dsp:nvSpPr>
        <dsp:cNvPr id="0" name=""/>
        <dsp:cNvSpPr/>
      </dsp:nvSpPr>
      <dsp:spPr>
        <a:xfrm>
          <a:off x="1029546" y="2065866"/>
          <a:ext cx="1344308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643466"/>
              </a:moveTo>
              <a:lnTo>
                <a:pt x="672154" y="643466"/>
              </a:lnTo>
              <a:lnTo>
                <a:pt x="672154" y="0"/>
              </a:lnTo>
              <a:lnTo>
                <a:pt x="134430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1664441" y="2350340"/>
        <a:ext cx="74518" cy="74518"/>
      </dsp:txXfrm>
    </dsp:sp>
    <dsp:sp modelId="{78BF615F-1B62-4CF4-BB10-2A1CACCFF913}">
      <dsp:nvSpPr>
        <dsp:cNvPr id="0" name=""/>
        <dsp:cNvSpPr/>
      </dsp:nvSpPr>
      <dsp:spPr>
        <a:xfrm>
          <a:off x="1029546" y="778933"/>
          <a:ext cx="1344308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1930400"/>
              </a:moveTo>
              <a:lnTo>
                <a:pt x="672154" y="1930400"/>
              </a:lnTo>
              <a:lnTo>
                <a:pt x="672154" y="0"/>
              </a:lnTo>
              <a:lnTo>
                <a:pt x="134430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800" kern="1200"/>
        </a:p>
      </dsp:txBody>
      <dsp:txXfrm>
        <a:off x="1642892" y="1685324"/>
        <a:ext cx="117618" cy="117618"/>
      </dsp:txXfrm>
    </dsp:sp>
    <dsp:sp modelId="{FB7AD88A-5019-4973-9F3E-7A155E1D2B19}">
      <dsp:nvSpPr>
        <dsp:cNvPr id="0" name=""/>
        <dsp:cNvSpPr/>
      </dsp:nvSpPr>
      <dsp:spPr>
        <a:xfrm rot="16200000">
          <a:off x="-2194560" y="2194560"/>
          <a:ext cx="5418667" cy="102954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+mj-lt"/>
            </a:rPr>
            <a:t>Permendikbud</a:t>
          </a:r>
          <a:r>
            <a:rPr lang="en-US" sz="2400" b="1" kern="1200" dirty="0">
              <a:latin typeface="+mj-lt"/>
            </a:rPr>
            <a:t> </a:t>
          </a:r>
          <a:r>
            <a:rPr lang="en-US" sz="2400" b="1" kern="1200" dirty="0" err="1">
              <a:latin typeface="+mj-lt"/>
            </a:rPr>
            <a:t>Nomor</a:t>
          </a:r>
          <a:r>
            <a:rPr lang="en-US" sz="2400" b="1" kern="1200" dirty="0">
              <a:latin typeface="+mj-lt"/>
            </a:rPr>
            <a:t> 27 </a:t>
          </a:r>
          <a:r>
            <a:rPr lang="en-US" sz="2400" b="1" kern="1200" dirty="0" err="1">
              <a:latin typeface="+mj-lt"/>
            </a:rPr>
            <a:t>Tahun</a:t>
          </a:r>
          <a:r>
            <a:rPr lang="en-US" sz="2400" b="1" kern="1200" dirty="0">
              <a:latin typeface="+mj-lt"/>
            </a:rPr>
            <a:t> 2016</a:t>
          </a:r>
          <a:endParaRPr lang="en-ID" sz="2400" b="1" kern="1200" dirty="0">
            <a:latin typeface="+mj-lt"/>
          </a:endParaRPr>
        </a:p>
      </dsp:txBody>
      <dsp:txXfrm>
        <a:off x="-2194560" y="2194560"/>
        <a:ext cx="5418667" cy="1029546"/>
      </dsp:txXfrm>
    </dsp:sp>
    <dsp:sp modelId="{EC1EC95F-A25E-4AB8-A4DB-FD3C6D9239B7}">
      <dsp:nvSpPr>
        <dsp:cNvPr id="0" name=""/>
        <dsp:cNvSpPr/>
      </dsp:nvSpPr>
      <dsp:spPr>
        <a:xfrm>
          <a:off x="2373855" y="264160"/>
          <a:ext cx="3376913" cy="1029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Menerbitkan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Buku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Mata Pelajaran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untuk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SD, SMP, dan SMA/SMK</a:t>
          </a:r>
          <a:endParaRPr lang="en-ID" sz="1800" b="1" kern="1200" dirty="0">
            <a:solidFill>
              <a:schemeClr val="tx1"/>
            </a:solidFill>
          </a:endParaRPr>
        </a:p>
      </dsp:txBody>
      <dsp:txXfrm>
        <a:off x="2373855" y="264160"/>
        <a:ext cx="3376913" cy="1029546"/>
      </dsp:txXfrm>
    </dsp:sp>
    <dsp:sp modelId="{16503293-4BF8-4457-AA3C-3D91FE999751}">
      <dsp:nvSpPr>
        <dsp:cNvPr id="0" name=""/>
        <dsp:cNvSpPr/>
      </dsp:nvSpPr>
      <dsp:spPr>
        <a:xfrm>
          <a:off x="2373855" y="1551093"/>
          <a:ext cx="3376913" cy="1029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Peningkatan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Kompetensi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Penyuluh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Kepercayaan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Terhadap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Tuhan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Yang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Maha</a:t>
          </a:r>
          <a:r>
            <a:rPr lang="en-US" altLang="en-US" sz="1800" b="1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sz="1800" b="1" kern="1200" dirty="0" err="1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Esa</a:t>
          </a:r>
          <a:endParaRPr lang="en-ID" sz="1800" b="1" kern="1200" dirty="0">
            <a:solidFill>
              <a:schemeClr val="tx1"/>
            </a:solidFill>
          </a:endParaRPr>
        </a:p>
      </dsp:txBody>
      <dsp:txXfrm>
        <a:off x="2373855" y="1551093"/>
        <a:ext cx="3376913" cy="1029546"/>
      </dsp:txXfrm>
    </dsp:sp>
    <dsp:sp modelId="{111D659F-801E-4443-BC2A-9D19BE14247A}">
      <dsp:nvSpPr>
        <dsp:cNvPr id="0" name=""/>
        <dsp:cNvSpPr/>
      </dsp:nvSpPr>
      <dsp:spPr>
        <a:xfrm>
          <a:off x="2373855" y="2838026"/>
          <a:ext cx="3376913" cy="1029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+mj-lt"/>
            </a:rPr>
            <a:t>Sosialisasi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Permendikbud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Nomor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27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Tahun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2016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kepada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Pemda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,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Kepala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Sekolah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, Guru, dan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Pengawas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Sekolah</a:t>
          </a:r>
          <a:endParaRPr lang="en-ID" sz="1800" b="1" kern="1200" dirty="0">
            <a:solidFill>
              <a:schemeClr val="tx1"/>
            </a:solidFill>
            <a:latin typeface="+mj-lt"/>
          </a:endParaRPr>
        </a:p>
      </dsp:txBody>
      <dsp:txXfrm>
        <a:off x="2373855" y="2838026"/>
        <a:ext cx="3376913" cy="1029546"/>
      </dsp:txXfrm>
    </dsp:sp>
    <dsp:sp modelId="{07882050-46BF-4228-BA4C-7E800B88D958}">
      <dsp:nvSpPr>
        <dsp:cNvPr id="0" name=""/>
        <dsp:cNvSpPr/>
      </dsp:nvSpPr>
      <dsp:spPr>
        <a:xfrm>
          <a:off x="2373855" y="4124960"/>
          <a:ext cx="3376913" cy="1029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+mj-lt"/>
            </a:rPr>
            <a:t>Aplikasi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E-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Raport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bagi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peserta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didik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penghayat</a:t>
          </a:r>
          <a:r>
            <a:rPr lang="en-US" sz="1800" b="1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+mj-lt"/>
            </a:rPr>
            <a:t>kepercayaan</a:t>
          </a:r>
          <a:endParaRPr lang="en-US" sz="1800" b="1" kern="1200" dirty="0">
            <a:solidFill>
              <a:schemeClr val="tx1"/>
            </a:solidFill>
            <a:latin typeface="+mj-lt"/>
          </a:endParaRPr>
        </a:p>
      </dsp:txBody>
      <dsp:txXfrm>
        <a:off x="2373855" y="4124960"/>
        <a:ext cx="3376913" cy="10295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072DC-1626-41CE-9336-1C54993C2E4D}">
      <dsp:nvSpPr>
        <dsp:cNvPr id="0" name=""/>
        <dsp:cNvSpPr/>
      </dsp:nvSpPr>
      <dsp:spPr>
        <a:xfrm rot="5400000">
          <a:off x="2655770" y="78911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</a:p>
      </dsp:txBody>
      <dsp:txXfrm rot="-5400000">
        <a:off x="2892879" y="186290"/>
        <a:ext cx="707928" cy="813711"/>
      </dsp:txXfrm>
    </dsp:sp>
    <dsp:sp modelId="{EDE1B57F-E07E-4759-AAC9-5F2E136D2D4A}">
      <dsp:nvSpPr>
        <dsp:cNvPr id="0" name=""/>
        <dsp:cNvSpPr/>
      </dsp:nvSpPr>
      <dsp:spPr>
        <a:xfrm>
          <a:off x="3809523" y="179424"/>
          <a:ext cx="2373654" cy="709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Sejarah</a:t>
          </a:r>
        </a:p>
      </dsp:txBody>
      <dsp:txXfrm>
        <a:off x="3809523" y="179424"/>
        <a:ext cx="2373654" cy="709288"/>
      </dsp:txXfrm>
    </dsp:sp>
    <dsp:sp modelId="{74227ECE-52CB-44DD-A16E-C20825103F83}">
      <dsp:nvSpPr>
        <dsp:cNvPr id="0" name=""/>
        <dsp:cNvSpPr/>
      </dsp:nvSpPr>
      <dsp:spPr>
        <a:xfrm rot="5400000">
          <a:off x="1545025" y="78911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1782134" y="186290"/>
        <a:ext cx="707928" cy="813711"/>
      </dsp:txXfrm>
    </dsp:sp>
    <dsp:sp modelId="{83BF2B6F-CCCE-4479-8702-5FDA80C8DB10}">
      <dsp:nvSpPr>
        <dsp:cNvPr id="0" name=""/>
        <dsp:cNvSpPr/>
      </dsp:nvSpPr>
      <dsp:spPr>
        <a:xfrm rot="5400000">
          <a:off x="2616956" y="1082317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</dsp:txBody>
      <dsp:txXfrm rot="-5400000">
        <a:off x="2854065" y="1189696"/>
        <a:ext cx="707928" cy="813711"/>
      </dsp:txXfrm>
    </dsp:sp>
    <dsp:sp modelId="{F5A9C4BC-98B5-4283-A017-28C18B6E6C1F}">
      <dsp:nvSpPr>
        <dsp:cNvPr id="0" name=""/>
        <dsp:cNvSpPr/>
      </dsp:nvSpPr>
      <dsp:spPr>
        <a:xfrm>
          <a:off x="265683" y="1289947"/>
          <a:ext cx="2297085" cy="709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Budi </a:t>
          </a:r>
          <a:r>
            <a:rPr lang="en-US" sz="3200" kern="1200" dirty="0" err="1"/>
            <a:t>Pekerti</a:t>
          </a:r>
          <a:endParaRPr lang="en-US" sz="3200" kern="1200" dirty="0"/>
        </a:p>
      </dsp:txBody>
      <dsp:txXfrm>
        <a:off x="265683" y="1289947"/>
        <a:ext cx="2297085" cy="709288"/>
      </dsp:txXfrm>
    </dsp:sp>
    <dsp:sp modelId="{92A44B25-439B-4E27-80FA-53D28A77B80F}">
      <dsp:nvSpPr>
        <dsp:cNvPr id="0" name=""/>
        <dsp:cNvSpPr/>
      </dsp:nvSpPr>
      <dsp:spPr>
        <a:xfrm rot="5400000">
          <a:off x="3727701" y="1082317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3964810" y="1189696"/>
        <a:ext cx="707928" cy="813711"/>
      </dsp:txXfrm>
    </dsp:sp>
    <dsp:sp modelId="{E5641A46-2134-4029-8E17-74E931ED3469}">
      <dsp:nvSpPr>
        <dsp:cNvPr id="0" name=""/>
        <dsp:cNvSpPr/>
      </dsp:nvSpPr>
      <dsp:spPr>
        <a:xfrm rot="5400000">
          <a:off x="2577039" y="2085723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</a:t>
          </a:r>
        </a:p>
      </dsp:txBody>
      <dsp:txXfrm rot="-5400000">
        <a:off x="2814148" y="2193102"/>
        <a:ext cx="707928" cy="813711"/>
      </dsp:txXfrm>
    </dsp:sp>
    <dsp:sp modelId="{9596FC0B-43F5-4AC5-954F-E2F83558DC01}">
      <dsp:nvSpPr>
        <dsp:cNvPr id="0" name=""/>
        <dsp:cNvSpPr/>
      </dsp:nvSpPr>
      <dsp:spPr>
        <a:xfrm>
          <a:off x="3605348" y="2037151"/>
          <a:ext cx="2688579" cy="709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Keagungan</a:t>
          </a:r>
          <a:r>
            <a:rPr lang="en-US" sz="3200" kern="1200" dirty="0"/>
            <a:t> </a:t>
          </a:r>
          <a:r>
            <a:rPr lang="en-US" sz="3200" kern="1200" dirty="0" err="1"/>
            <a:t>Tuhan</a:t>
          </a:r>
          <a:endParaRPr lang="en-US" sz="3200" kern="1200" dirty="0"/>
        </a:p>
      </dsp:txBody>
      <dsp:txXfrm>
        <a:off x="3605348" y="2037151"/>
        <a:ext cx="2688579" cy="709288"/>
      </dsp:txXfrm>
    </dsp:sp>
    <dsp:sp modelId="{735463A8-822C-4D22-BA16-1AD3B5846730}">
      <dsp:nvSpPr>
        <dsp:cNvPr id="0" name=""/>
        <dsp:cNvSpPr/>
      </dsp:nvSpPr>
      <dsp:spPr>
        <a:xfrm rot="5400000">
          <a:off x="1466294" y="2085723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1703403" y="2193102"/>
        <a:ext cx="707928" cy="813711"/>
      </dsp:txXfrm>
    </dsp:sp>
    <dsp:sp modelId="{92F80422-35B3-4C04-8E4F-27ADAA3A1272}">
      <dsp:nvSpPr>
        <dsp:cNvPr id="0" name=""/>
        <dsp:cNvSpPr/>
      </dsp:nvSpPr>
      <dsp:spPr>
        <a:xfrm rot="5400000">
          <a:off x="2616956" y="3089130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</a:t>
          </a:r>
        </a:p>
      </dsp:txBody>
      <dsp:txXfrm rot="-5400000">
        <a:off x="2854065" y="3196509"/>
        <a:ext cx="707928" cy="813711"/>
      </dsp:txXfrm>
    </dsp:sp>
    <dsp:sp modelId="{992B2E05-516D-46BE-9670-9E9F3B9E4FBF}">
      <dsp:nvSpPr>
        <dsp:cNvPr id="0" name=""/>
        <dsp:cNvSpPr/>
      </dsp:nvSpPr>
      <dsp:spPr>
        <a:xfrm>
          <a:off x="265683" y="3184671"/>
          <a:ext cx="2297085" cy="709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Martabat</a:t>
          </a:r>
          <a:r>
            <a:rPr lang="en-US" sz="3200" kern="1200" dirty="0"/>
            <a:t> spiritual</a:t>
          </a:r>
        </a:p>
      </dsp:txBody>
      <dsp:txXfrm>
        <a:off x="265683" y="3184671"/>
        <a:ext cx="2297085" cy="709288"/>
      </dsp:txXfrm>
    </dsp:sp>
    <dsp:sp modelId="{406EEF10-5819-4CCD-BFA6-8699F816CDB3}">
      <dsp:nvSpPr>
        <dsp:cNvPr id="0" name=""/>
        <dsp:cNvSpPr/>
      </dsp:nvSpPr>
      <dsp:spPr>
        <a:xfrm rot="5400000">
          <a:off x="3727701" y="3089130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3964810" y="3196509"/>
        <a:ext cx="707928" cy="813711"/>
      </dsp:txXfrm>
    </dsp:sp>
    <dsp:sp modelId="{8EF1AF5E-CA2E-4862-84A7-1E1D9A22D74F}">
      <dsp:nvSpPr>
        <dsp:cNvPr id="0" name=""/>
        <dsp:cNvSpPr/>
      </dsp:nvSpPr>
      <dsp:spPr>
        <a:xfrm rot="5400000">
          <a:off x="2549677" y="4092536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</a:t>
          </a:r>
        </a:p>
      </dsp:txBody>
      <dsp:txXfrm rot="-5400000">
        <a:off x="2786786" y="4199915"/>
        <a:ext cx="707928" cy="813711"/>
      </dsp:txXfrm>
    </dsp:sp>
    <dsp:sp modelId="{A057D19C-751E-4F24-84F2-A2281F17AF6B}">
      <dsp:nvSpPr>
        <dsp:cNvPr id="0" name=""/>
        <dsp:cNvSpPr/>
      </dsp:nvSpPr>
      <dsp:spPr>
        <a:xfrm>
          <a:off x="3555295" y="4300166"/>
          <a:ext cx="2798026" cy="709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Larangan</a:t>
          </a:r>
          <a:r>
            <a:rPr lang="en-US" sz="3200" kern="1200" dirty="0"/>
            <a:t> dan </a:t>
          </a:r>
          <a:r>
            <a:rPr lang="en-US" sz="3200" kern="1200" dirty="0" err="1"/>
            <a:t>Kewajiban</a:t>
          </a:r>
          <a:endParaRPr lang="en-US" sz="3200" kern="1200" dirty="0"/>
        </a:p>
      </dsp:txBody>
      <dsp:txXfrm>
        <a:off x="3555295" y="4300166"/>
        <a:ext cx="2798026" cy="709288"/>
      </dsp:txXfrm>
    </dsp:sp>
    <dsp:sp modelId="{612F7998-E565-4758-BD7D-6556209527EF}">
      <dsp:nvSpPr>
        <dsp:cNvPr id="0" name=""/>
        <dsp:cNvSpPr/>
      </dsp:nvSpPr>
      <dsp:spPr>
        <a:xfrm rot="5400000">
          <a:off x="1438932" y="4092536"/>
          <a:ext cx="1182147" cy="102846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-5400000">
        <a:off x="1676041" y="4199915"/>
        <a:ext cx="707928" cy="8137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13567-9CA4-47B4-8C58-984DFE4DB085}">
      <dsp:nvSpPr>
        <dsp:cNvPr id="0" name=""/>
        <dsp:cNvSpPr/>
      </dsp:nvSpPr>
      <dsp:spPr>
        <a:xfrm>
          <a:off x="0" y="3057"/>
          <a:ext cx="4629335" cy="20016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altLang="en-US" sz="1400" b="0" kern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Warga negara di daerah terpencil atau terbelakang serta masyarakat adat yang terpencil berhak memperoleh pendidikan layanan khusus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altLang="en-US" sz="1400" b="0" kern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(UU No. 20 tahun 2003 tentang Sistem Pendidikan Nasional Pasal 5 Ayat 3)</a:t>
          </a:r>
          <a:endParaRPr lang="en-ID" sz="1400" b="0" kern="1200" dirty="0">
            <a:latin typeface="Bahnschrift Light" panose="020B0502040204020203" pitchFamily="34" charset="0"/>
          </a:endParaRPr>
        </a:p>
      </dsp:txBody>
      <dsp:txXfrm>
        <a:off x="58627" y="61684"/>
        <a:ext cx="4512081" cy="1884422"/>
      </dsp:txXfrm>
    </dsp:sp>
    <dsp:sp modelId="{D4BE8715-19BF-4CA4-9F8D-11E8FCC4C287}">
      <dsp:nvSpPr>
        <dsp:cNvPr id="0" name=""/>
        <dsp:cNvSpPr/>
      </dsp:nvSpPr>
      <dsp:spPr>
        <a:xfrm rot="5400000">
          <a:off x="1939353" y="2054775"/>
          <a:ext cx="750628" cy="90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700" kern="1200"/>
        </a:p>
      </dsp:txBody>
      <dsp:txXfrm rot="-5400000">
        <a:off x="2044441" y="2129838"/>
        <a:ext cx="540452" cy="525440"/>
      </dsp:txXfrm>
    </dsp:sp>
    <dsp:sp modelId="{8E0BF8B8-A3C7-4C7E-B192-46C7EF49F415}">
      <dsp:nvSpPr>
        <dsp:cNvPr id="0" name=""/>
        <dsp:cNvSpPr/>
      </dsp:nvSpPr>
      <dsp:spPr>
        <a:xfrm>
          <a:off x="0" y="3005571"/>
          <a:ext cx="4629335" cy="200167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altLang="en-US" sz="1400" b="0" kern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Pendidikan layanan khusus yang selanjutnya disebut PLK adalah pendidikan bagi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altLang="en-US" sz="1400" b="0" kern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peserta didik di daerah terpencil atau terbelakang, masyarakat adat yang terpencil, dan/atau mengalami bencana alam, bencana sosial, dan yang tidak mampu dari segi ekonomi.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altLang="en-US" sz="1400" b="0" kern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(Peraturan Menteri Pendidikan No. 72 tahun 2013 tentang Penyelenggaraan Pendidikan Layanan Khusus Pasal 1 Ayat </a:t>
          </a:r>
          <a:r>
            <a:rPr lang="nn-NO" altLang="en-US" sz="1400" kern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1)</a:t>
          </a:r>
          <a:endParaRPr lang="en-ID" sz="1400" kern="1200" dirty="0"/>
        </a:p>
      </dsp:txBody>
      <dsp:txXfrm>
        <a:off x="58627" y="3064198"/>
        <a:ext cx="4512081" cy="1884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#1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contDir" val="revDir"/>
          <dgm:param type="grDir" val="tL"/>
          <dgm:param type="flowDir" val="col"/>
        </dgm:alg>
      </dgm:if>
      <dgm:else name="Name2">
        <dgm:alg type="snake">
          <dgm:param type="contDir" val="revDir"/>
          <dgm:param type="grDir" val="tR"/>
          <dgm:param type="flowDir" val="co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srcNode" val="firstNode"/>
                    <dgm:param type="dstNode" val="shape"/>
                    <dgm:param type="begPts" val="auto"/>
                    <dgm:param type="endPts" val="auto"/>
                  </dgm:alg>
                </dgm:if>
                <dgm:if name="Name13" axis="self" ptType="sibTrans" func="revPos" op="equ" val="1">
                  <dgm:alg type="conn">
                    <dgm:param type="srcNode" val="shape"/>
                    <dgm:param type="dstNode" val="lastNode"/>
                    <dgm:param type="begPts" val="auto"/>
                    <dgm:param type="endPts" val="auto"/>
                  </dgm:alg>
                </dgm:if>
                <dgm:else name="Name14">
                  <dgm:alg type="conn">
                    <dgm:param type="srcNode" val="shape"/>
                    <dgm:param type="dstNode" val="shape"/>
                    <dgm:param type="begPts" val="auto"/>
                    <dgm:param type="endPts" val="auto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srcNode" val="firstNode"/>
                    <dgm:param type="dstNode" val="shape"/>
                    <dgm:param type="begPts" val="auto"/>
                    <dgm:param type="endPts" val="auto"/>
                  </dgm:alg>
                </dgm:if>
                <dgm:if name="Name18" axis="self" ptType="sibTrans" func="revPos" op="equ" val="1">
                  <dgm:alg type="conn">
                    <dgm:param type="srcNode" val="shape"/>
                    <dgm:param type="dstNode" val="lastNode"/>
                    <dgm:param type="begPts" val="auto"/>
                    <dgm:param type="endPts" val="auto"/>
                  </dgm:alg>
                </dgm:if>
                <dgm:else name="Name19">
                  <dgm:alg type="conn">
                    <dgm:param type="srcNode" val="shape"/>
                    <dgm:param type="dstNode" val="shape"/>
                    <dgm:param type="begPts" val="auto"/>
                    <dgm:param type="endPts" val="auto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#1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image"/>
                    <dgm:param type="dstNode" val="image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image2"/>
                            <dgm:param type="dstNode" val="image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image3"/>
                                        <dgm:param type="dstNode" val="image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image4"/>
                                        <dgm:param type="dstNode" val="image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A793-08BF-4EBD-8F18-F6D5FF34B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8924B-A1DB-486A-9016-8C4041767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35795-7D2C-48AE-AF7E-79D82315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690D6-417C-4BAB-B5D8-CE06C63F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A00F-A6A0-4D16-ACE5-47996013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5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8EE5-EFE3-49D4-B707-2597E564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42CAB-D4DB-40D0-B4C2-A5F94F42A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B198A-C9E3-449E-B06E-03905E40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678C5-A194-4CE4-B911-F1B3AB23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D95EE-1569-4E44-80AA-265068F2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2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C4141-6129-435C-A9A6-683B94C15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3FD37-0B57-4A30-A761-CFB2B4274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24DB3-34E4-48DA-93E9-A07ED53D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991D-6556-4B7C-97F6-6992CDDA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FF6A-643D-4136-A317-7FE106AC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7F68-0236-4153-B810-BAF375F5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E0ED-5E1F-47A2-82F1-76D2748C8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4CAE-4BAC-41DD-8E1B-3670B8EF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F47E-7E04-4530-A4BB-19E8004C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F15D7-1F9D-4C67-A462-A56310C7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F843-2054-4A7B-B374-0E598B28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C433A-7CFE-459F-AD39-1D6E7CA33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9256-E318-4566-B85B-84C291A7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86ED-4AC9-4276-A936-426F5CAC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E836-8689-44D0-9829-25D4084E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7298-FD18-4822-9E61-CD760DF5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C891-E490-41A4-BCE5-1B457F33E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A931C-5B45-4A99-86AC-32397D4E1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1DE9E-ABF8-4177-BB86-7C8982C7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BF8CB-9FF2-4FC1-992D-C60FF23E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85A40-A54C-411C-96B7-EA2F2707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8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3B21-ADD0-48EE-9E45-700ECF5B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E7DF-8B60-410A-9E12-0C7D0D942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84CBC-B1A8-4CF6-885C-64DC53CF4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732C4-5691-4307-A7A5-A08B607F8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C13CE-03B7-4FF4-9FBF-CA89B1BC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7D55EF-923D-4963-A966-FB760DE5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124FD-2136-461E-B615-09DE5354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AF4CF-5A97-487B-B306-0DE3852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BB6C1-6E83-4AC8-B6F6-A92CD41C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2A9F5-FC34-46B4-B77E-EE9CE792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4EB6A-D098-4B42-9E1D-74A6DBE1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1A46B-DE9F-40CF-830C-C03B0DED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7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F64F9-C3B1-4E99-882E-A1784278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CED18-2C4B-43B4-98E2-3AA74603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1F715-43D9-4DFA-952E-30387103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D1ED-7E62-4AA6-A096-C49696BE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DCD2F-08F8-4161-9903-99FEE980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42F7B-322E-423F-83AF-6A667706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31641-0FFC-4C62-8C55-A8CCD26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ECA5-263F-4060-8D9C-C713AB88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FEE01-BAC7-48F8-B633-5BB7828C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9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7CFB-D2C2-4712-AE92-C6270F00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A5A08-4AAE-493F-AD9C-6B226A58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FE9E-5554-4268-A131-229BEA174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1E358-8952-4B80-BE1B-E865763E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3B9D7-91D3-49B4-8539-D6D8F304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4AB2F-5064-4619-8A7D-750BE4F5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BDD0C-BCCC-4866-B564-82306E9B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B0937-3AF7-4CE5-AC4A-878762D86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41F3-2947-4A74-9776-6E3E9570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B5DF8-AE13-4C7B-83F9-58BA725C2A4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4DBCF-1D9B-4E08-B64F-AE54F2617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32E2-9CD0-47D8-8665-16A5254B9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3F359-340C-4A35-A604-719DDE8A7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-1388237"/>
            <a:ext cx="10725150" cy="7582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1125" y="1418767"/>
            <a:ext cx="6400800" cy="23876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ndalus"/>
              </a:rPr>
              <a:t>DIREKTORAT </a:t>
            </a:r>
            <a:br>
              <a:rPr lang="en-US" sz="2800" b="1" dirty="0">
                <a:latin typeface="Andalus"/>
              </a:rPr>
            </a:br>
            <a:r>
              <a:rPr lang="en-US" sz="2800" b="1" dirty="0">
                <a:latin typeface="Andalus"/>
              </a:rPr>
              <a:t>KEPERCAYAAN TERHADAP TUHAN YANG MAHA ESA </a:t>
            </a:r>
            <a:br>
              <a:rPr lang="en-US" sz="2800" b="1" dirty="0">
                <a:latin typeface="Andalus"/>
              </a:rPr>
            </a:br>
            <a:r>
              <a:rPr lang="en-US" sz="2800" b="1" dirty="0">
                <a:latin typeface="Andalus"/>
              </a:rPr>
              <a:t>DAN MASYARAKAT ADAT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67730"/>
            <a:ext cx="895350" cy="895350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4481007" y="3616190"/>
            <a:ext cx="64008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Seminar </a:t>
            </a:r>
            <a:r>
              <a:rPr lang="en-US" sz="1600" dirty="0" err="1"/>
              <a:t>Kebijakan</a:t>
            </a:r>
            <a:r>
              <a:rPr lang="en-US" sz="1600" dirty="0"/>
              <a:t> Nasional </a:t>
            </a:r>
            <a:r>
              <a:rPr lang="en-US" sz="1600" dirty="0" err="1"/>
              <a:t>Terkait</a:t>
            </a:r>
            <a:r>
              <a:rPr lang="en-US" sz="1600" dirty="0"/>
              <a:t> </a:t>
            </a:r>
            <a:r>
              <a:rPr lang="en-US" sz="1600" dirty="0" err="1"/>
              <a:t>Penghayat</a:t>
            </a:r>
            <a:r>
              <a:rPr lang="en-US" sz="1600" dirty="0"/>
              <a:t> </a:t>
            </a:r>
            <a:r>
              <a:rPr lang="en-US" sz="1600" dirty="0" err="1"/>
              <a:t>Kepercayaan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Diselenggarakan</a:t>
            </a:r>
            <a:r>
              <a:rPr lang="en-US" sz="1600" dirty="0"/>
              <a:t> oleh Sumba Integrated Development (SID) 2021</a:t>
            </a:r>
            <a:endParaRPr lang="en-ID" sz="1600" dirty="0"/>
          </a:p>
          <a:p>
            <a:pPr algn="l"/>
            <a:endParaRPr lang="en-US" sz="2000" b="1" dirty="0">
              <a:latin typeface="Baskerville Old Face" panose="02020602080505020303" pitchFamily="18" charset="0"/>
            </a:endParaRPr>
          </a:p>
          <a:p>
            <a:pPr algn="l"/>
            <a:endParaRPr lang="en-US" sz="2000" i="1" dirty="0">
              <a:latin typeface="Baskerville Old Face" panose="02020602080505020303" pitchFamily="18" charset="0"/>
            </a:endParaRPr>
          </a:p>
          <a:p>
            <a:pPr algn="l"/>
            <a:r>
              <a:rPr lang="en-US" sz="1600" dirty="0">
                <a:latin typeface="Baskerville Old Face" panose="02020602080505020303" pitchFamily="18" charset="0"/>
              </a:rPr>
              <a:t>Jakarta, 10 November 2021</a:t>
            </a:r>
          </a:p>
          <a:p>
            <a:pPr algn="l"/>
            <a:endParaRPr lang="en-US" sz="2800" b="1" dirty="0">
              <a:latin typeface="Andalus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9867900" y="3996544"/>
            <a:ext cx="2419350" cy="23876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10134600" y="6193967"/>
            <a:ext cx="904875" cy="96111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422" y="625052"/>
            <a:ext cx="8235620" cy="130386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Permendikbud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27 </a:t>
            </a:r>
            <a:r>
              <a:rPr lang="en-US" dirty="0" err="1"/>
              <a:t>Tahun</a:t>
            </a:r>
            <a:r>
              <a:rPr lang="en-US" dirty="0"/>
              <a:t> 2016 dan </a:t>
            </a:r>
            <a:r>
              <a:rPr lang="en-US" dirty="0" err="1"/>
              <a:t>Pedoman</a:t>
            </a:r>
            <a:r>
              <a:rPr lang="en-US" dirty="0"/>
              <a:t> </a:t>
            </a:r>
            <a:r>
              <a:rPr lang="en-US" dirty="0" err="1"/>
              <a:t>Implementasinya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238107" y="2171488"/>
            <a:ext cx="5295900" cy="343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9397622" y="3857258"/>
            <a:ext cx="2438400" cy="24234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2" t="22146" r="736" b="22527"/>
          <a:stretch>
            <a:fillRect/>
          </a:stretch>
        </p:blipFill>
        <p:spPr>
          <a:xfrm>
            <a:off x="9944364" y="4052176"/>
            <a:ext cx="1449779" cy="203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Rectangle 41"/>
          <p:cNvSpPr/>
          <p:nvPr/>
        </p:nvSpPr>
        <p:spPr>
          <a:xfrm>
            <a:off x="7807492" y="5287159"/>
            <a:ext cx="1371600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43600" y="5287159"/>
            <a:ext cx="1371600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4219" y="232010"/>
            <a:ext cx="10805877" cy="11755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/>
          <p:nvPr/>
        </p:nvSpPr>
        <p:spPr>
          <a:xfrm>
            <a:off x="244461" y="227397"/>
            <a:ext cx="10440185" cy="665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Menteri Pendidikan dan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Kebudayaan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1878371"/>
            <a:ext cx="2438400" cy="5943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Pendidik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97623" y="1712122"/>
            <a:ext cx="2438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Penyuluh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Kepercayaan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3108934"/>
            <a:ext cx="2438400" cy="5943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Buku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Teks Pelajaran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97623" y="2946054"/>
            <a:ext cx="2438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SD, SMP, SMA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219" y="2028407"/>
            <a:ext cx="4881896" cy="15388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Ayat (1)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Peserta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Didik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memenuhi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pendidikan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agama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melalui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Pendidikan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Kepercayaan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dengan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mengikuti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ketentuan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peraturan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perundangan-undangan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yang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mengatur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mengenai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kurikulum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.</a:t>
            </a:r>
          </a:p>
        </p:txBody>
      </p:sp>
      <p:sp>
        <p:nvSpPr>
          <p:cNvPr id="17" name="Title 1"/>
          <p:cNvSpPr txBox="1"/>
          <p:nvPr/>
        </p:nvSpPr>
        <p:spPr>
          <a:xfrm>
            <a:off x="244463" y="722985"/>
            <a:ext cx="10440186" cy="542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Pendidikan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Kepercayaan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Tuhan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Pendidikan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46" y="5549562"/>
            <a:ext cx="1253339" cy="887162"/>
          </a:xfrm>
          <a:prstGeom prst="rect">
            <a:avLst/>
          </a:prstGeom>
        </p:spPr>
      </p:pic>
      <p:sp>
        <p:nvSpPr>
          <p:cNvPr id="28" name="Right Arrow 18"/>
          <p:cNvSpPr/>
          <p:nvPr/>
        </p:nvSpPr>
        <p:spPr>
          <a:xfrm rot="5400000">
            <a:off x="2363682" y="1346326"/>
            <a:ext cx="542970" cy="6653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0" name="Right Arrow 18"/>
          <p:cNvSpPr/>
          <p:nvPr/>
        </p:nvSpPr>
        <p:spPr>
          <a:xfrm>
            <a:off x="8534400" y="1836648"/>
            <a:ext cx="644692" cy="6653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2" name="Right Arrow 18"/>
          <p:cNvSpPr/>
          <p:nvPr/>
        </p:nvSpPr>
        <p:spPr>
          <a:xfrm>
            <a:off x="8534400" y="3070580"/>
            <a:ext cx="644692" cy="6653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4219" y="5204513"/>
            <a:ext cx="4881896" cy="1538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Ayat (3)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Kompetensi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Inti dan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Kompetensi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Dasar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sebagaimana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dimaksud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pada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ayat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(2)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disusun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oleh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Majelis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Luhur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Kepercayaan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Terhadap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Tuhan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Yang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Maha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Esa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dan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diajukan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kepada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Kementerian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untuk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ditetapkan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4219" y="3616460"/>
            <a:ext cx="4881896" cy="1538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Ayat 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Muatan</a:t>
            </a:r>
            <a:r>
              <a:rPr kumimoji="0" lang="en-US" alt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 Pendidikan </a:t>
            </a:r>
            <a:r>
              <a:rPr kumimoji="0" lang="en-US" alt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/>
              </a:rPr>
              <a:t>Ke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percayaan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wajib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memiliki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Kompetensi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Inti dan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Kompetensi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Dasar,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silabus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,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rencana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pelaksanaan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pembelajaran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,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buku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teks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pelajaran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, dan </a:t>
            </a:r>
            <a:r>
              <a:rPr lang="en-US" altLang="en-US" sz="1600" i="1" dirty="0" err="1">
                <a:solidFill>
                  <a:schemeClr val="tx1"/>
                </a:solidFill>
                <a:latin typeface="Cambria" panose="02040503050406030204"/>
              </a:rPr>
              <a:t>Pendidik</a:t>
            </a:r>
            <a:r>
              <a:rPr lang="en-US" altLang="en-US" sz="1600" i="1" dirty="0">
                <a:solidFill>
                  <a:schemeClr val="tx1"/>
                </a:solidFill>
                <a:latin typeface="Cambria" panose="02040503050406030204"/>
              </a:rPr>
              <a:t>.</a:t>
            </a:r>
            <a:endParaRPr kumimoji="0" lang="en-US" altLang="en-US" sz="1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92" y="5381216"/>
            <a:ext cx="1000231" cy="1250289"/>
          </a:xfrm>
          <a:prstGeom prst="rect">
            <a:avLst/>
          </a:prstGeom>
        </p:spPr>
      </p:pic>
      <p:cxnSp>
        <p:nvCxnSpPr>
          <p:cNvPr id="43" name="Connector: Elbow 42"/>
          <p:cNvCxnSpPr>
            <a:stCxn id="36" idx="3"/>
            <a:endCxn id="5" idx="1"/>
          </p:cNvCxnSpPr>
          <p:nvPr/>
        </p:nvCxnSpPr>
        <p:spPr>
          <a:xfrm flipV="1">
            <a:off x="5076115" y="2175551"/>
            <a:ext cx="1019885" cy="221035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stCxn id="36" idx="3"/>
            <a:endCxn id="9" idx="1"/>
          </p:cNvCxnSpPr>
          <p:nvPr/>
        </p:nvCxnSpPr>
        <p:spPr>
          <a:xfrm flipV="1">
            <a:off x="5076115" y="3406114"/>
            <a:ext cx="1019885" cy="97978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Arrow 18"/>
          <p:cNvSpPr/>
          <p:nvPr/>
        </p:nvSpPr>
        <p:spPr>
          <a:xfrm>
            <a:off x="5076115" y="5673686"/>
            <a:ext cx="644692" cy="6653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92940" y="5714566"/>
            <a:ext cx="536812" cy="566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875546" y="4762090"/>
            <a:ext cx="1371600" cy="3657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MLKI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sebagai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mitra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16" y="773724"/>
            <a:ext cx="2297723" cy="130386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Lingkup</a:t>
            </a:r>
            <a:endParaRPr lang="en-US" dirty="0"/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657600" y="1019909"/>
          <a:ext cx="6494586" cy="519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21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E85A-EDEF-4470-A7BB-A7B9DD0B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2" y="365125"/>
            <a:ext cx="10326278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err="1">
                <a:latin typeface="Berlin Sans FB" panose="020E0602020502020306" pitchFamily="34" charset="0"/>
              </a:rPr>
              <a:t>Tahapan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Untuk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Mendapatkan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Layanan</a:t>
            </a:r>
            <a:r>
              <a:rPr lang="en-US" sz="3600" dirty="0">
                <a:latin typeface="Berlin Sans FB" panose="020E0602020502020306" pitchFamily="34" charset="0"/>
              </a:rPr>
              <a:t> Pendidikan </a:t>
            </a:r>
            <a:r>
              <a:rPr lang="en-US" sz="3600" dirty="0" err="1">
                <a:latin typeface="Berlin Sans FB" panose="020E0602020502020306" pitchFamily="34" charset="0"/>
              </a:rPr>
              <a:t>Kepercayaan</a:t>
            </a:r>
            <a:r>
              <a:rPr lang="en-US" sz="3600" dirty="0">
                <a:latin typeface="Berlin Sans FB" panose="020E0602020502020306" pitchFamily="34" charset="0"/>
              </a:rPr>
              <a:t> di </a:t>
            </a:r>
            <a:r>
              <a:rPr lang="en-US" sz="3600" dirty="0" err="1">
                <a:latin typeface="Berlin Sans FB" panose="020E0602020502020306" pitchFamily="34" charset="0"/>
              </a:rPr>
              <a:t>Satuan</a:t>
            </a:r>
            <a:r>
              <a:rPr lang="en-US" sz="3600" dirty="0">
                <a:latin typeface="Berlin Sans FB" panose="020E0602020502020306" pitchFamily="34" charset="0"/>
              </a:rPr>
              <a:t> Pendidikan</a:t>
            </a:r>
            <a:endParaRPr lang="en-ID" sz="36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BCCD5-0000-49F1-B21D-BD99605E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7591"/>
            <a:ext cx="10078039" cy="3999371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didik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Surat </a:t>
            </a:r>
            <a:r>
              <a:rPr lang="en-US" dirty="0" err="1"/>
              <a:t>Pernyataan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penghayat</a:t>
            </a:r>
            <a:r>
              <a:rPr lang="en-US" dirty="0"/>
              <a:t> </a:t>
            </a:r>
            <a:r>
              <a:rPr lang="en-US" dirty="0" err="1"/>
              <a:t>kepercayaan</a:t>
            </a:r>
            <a:r>
              <a:rPr lang="en-US" dirty="0"/>
              <a:t> yang </a:t>
            </a:r>
            <a:r>
              <a:rPr lang="en-US" dirty="0" err="1"/>
              <a:t>diketahui</a:t>
            </a:r>
            <a:r>
              <a:rPr lang="en-US" dirty="0"/>
              <a:t> dan </a:t>
            </a:r>
            <a:r>
              <a:rPr lang="en-US" dirty="0" err="1"/>
              <a:t>disetujui</a:t>
            </a:r>
            <a:r>
              <a:rPr lang="en-US" dirty="0"/>
              <a:t> oleh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siswa</a:t>
            </a:r>
            <a:r>
              <a:rPr lang="en-US" dirty="0"/>
              <a:t>.</a:t>
            </a:r>
          </a:p>
          <a:p>
            <a:pPr marL="514350" indent="-514350">
              <a:buAutoNum type="arabicPeriod"/>
            </a:pP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didik</a:t>
            </a:r>
            <a:r>
              <a:rPr lang="en-US" dirty="0"/>
              <a:t> </a:t>
            </a:r>
            <a:r>
              <a:rPr lang="en-US" dirty="0" err="1"/>
              <a:t>mengajukan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pelajaran</a:t>
            </a:r>
            <a:r>
              <a:rPr lang="en-US" dirty="0"/>
              <a:t> Pendidikan </a:t>
            </a:r>
            <a:r>
              <a:rPr lang="en-US" dirty="0" err="1"/>
              <a:t>kepercayaan</a:t>
            </a:r>
            <a:r>
              <a:rPr lang="en-US" dirty="0"/>
              <a:t> 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 YME</a:t>
            </a:r>
          </a:p>
          <a:p>
            <a:pPr marL="514350" indent="-514350">
              <a:buAutoNum type="arabicPeriod"/>
            </a:pP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menindaklanjuti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MLKI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menugaskan</a:t>
            </a:r>
            <a:r>
              <a:rPr lang="en-US" dirty="0"/>
              <a:t>  </a:t>
            </a:r>
            <a:r>
              <a:rPr lang="en-US" dirty="0" err="1"/>
              <a:t>penyuluh</a:t>
            </a:r>
            <a:r>
              <a:rPr lang="en-US" dirty="0"/>
              <a:t> </a:t>
            </a:r>
            <a:r>
              <a:rPr lang="en-US" dirty="0" err="1"/>
              <a:t>kepercayaan</a:t>
            </a:r>
            <a:r>
              <a:rPr lang="en-US" dirty="0"/>
              <a:t> yang </a:t>
            </a: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ketentuan</a:t>
            </a:r>
            <a:endParaRPr lang="en-US" dirty="0"/>
          </a:p>
          <a:p>
            <a:pPr marL="514350" indent="-51435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5519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altLang="en-US" sz="4000" dirty="0">
                <a:solidFill>
                  <a:srgbClr val="7030A0"/>
                </a:solidFill>
              </a:rPr>
              <a:t>CAPAIAN LAYANAN</a:t>
            </a:r>
            <a:r>
              <a:rPr lang="id-ID" altLang="en-US" sz="4000" dirty="0">
                <a:solidFill>
                  <a:srgbClr val="7030A0"/>
                </a:solidFill>
              </a:rPr>
              <a:t> PENDIDIKAN </a:t>
            </a:r>
            <a:r>
              <a:rPr lang="en-GB" altLang="en-US" sz="4000" dirty="0">
                <a:solidFill>
                  <a:srgbClr val="7030A0"/>
                </a:solidFill>
              </a:rPr>
              <a:t> KEPERCAYAAN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962" y="2174215"/>
            <a:ext cx="9462673" cy="365158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r>
              <a:rPr lang="id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Sosialisasi  Permendikbud No 27 Tahun 2016 dan Pedoma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n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implementasi</a:t>
            </a:r>
            <a:r>
              <a:rPr lang="id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nya</a:t>
            </a:r>
            <a:endParaRPr lang="en-ID" altLang="en-US" sz="2800" dirty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Pencantuman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pendidikan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kepercayaan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dalam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Dapodik</a:t>
            </a:r>
            <a:endParaRPr lang="en-ID" altLang="en-US" sz="2800" dirty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Penyusunan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soal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USBN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untuk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siswa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penghayat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kepercayaan</a:t>
            </a:r>
            <a:endParaRPr lang="en-ID" altLang="en-US" sz="2800" dirty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Surat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Edaran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Direktur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Jenderal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Pendidikan Dasar dan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Menengah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Nomor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: 03/D/SE/PD/2017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tentang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USBN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bagi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Peserta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Didik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Penghayat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Kepercayaan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terhadap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ID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Tuhan</a:t>
            </a:r>
            <a:r>
              <a:rPr lang="en-ID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YME</a:t>
            </a: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Sertifikasi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Penyuluh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Kepercayaan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supaya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legal formal (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Penyuluh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tersertifikasi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Perpetua" panose="02020502060401020303" pitchFamily="18" charset="0"/>
              </a:rPr>
              <a:t>326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orang)</a:t>
            </a:r>
            <a:endParaRPr lang="en-ID" altLang="en-US" sz="2800" dirty="0">
              <a:solidFill>
                <a:srgbClr val="000000"/>
              </a:solidFill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solidFill>
                  <a:srgbClr val="7030A0"/>
                </a:solidFill>
              </a:rPr>
              <a:t>CAPAIAN LAYANAN</a:t>
            </a:r>
            <a:r>
              <a:rPr lang="id-ID" altLang="en-US" dirty="0">
                <a:solidFill>
                  <a:srgbClr val="7030A0"/>
                </a:solidFill>
              </a:rPr>
              <a:t> PENDIDIKAN </a:t>
            </a:r>
            <a:r>
              <a:rPr lang="en-GB" altLang="en-US" dirty="0">
                <a:solidFill>
                  <a:srgbClr val="7030A0"/>
                </a:solidFill>
              </a:rPr>
              <a:t> KEPERCAYAAN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801" y="1900086"/>
            <a:ext cx="8915400" cy="37776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641350" lvl="1" indent="-51435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Sertifikasi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Assesor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Penyuluh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Kepercayaan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Supaya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Legal Formal (</a:t>
            </a:r>
            <a:r>
              <a:rPr lang="en-US" altLang="en-US" sz="2800" dirty="0" err="1">
                <a:solidFill>
                  <a:srgbClr val="000000"/>
                </a:solidFill>
                <a:latin typeface="Perpetua" panose="02020502060401020303" pitchFamily="18" charset="0"/>
              </a:rPr>
              <a:t>Asesor</a:t>
            </a:r>
            <a:r>
              <a:rPr lang="en-US" altLang="en-US" sz="2800" dirty="0">
                <a:solidFill>
                  <a:srgbClr val="000000"/>
                </a:solidFill>
                <a:latin typeface="Perpetua" panose="02020502060401020303" pitchFamily="18" charset="0"/>
              </a:rPr>
              <a:t> 19 orang)</a:t>
            </a:r>
          </a:p>
          <a:p>
            <a:pPr marL="641350" lvl="1" indent="-51435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ID" altLang="en-US" sz="2800" dirty="0">
                <a:solidFill>
                  <a:prstClr val="black"/>
                </a:solidFill>
                <a:latin typeface="Perpetua" panose="02020502060401020303" pitchFamily="18" charset="0"/>
              </a:rPr>
              <a:t>e-</a:t>
            </a:r>
            <a:r>
              <a:rPr lang="en-ID" altLang="en-US" sz="2800" dirty="0" err="1">
                <a:solidFill>
                  <a:prstClr val="black"/>
                </a:solidFill>
                <a:latin typeface="Perpetua" panose="02020502060401020303" pitchFamily="18" charset="0"/>
              </a:rPr>
              <a:t>raport</a:t>
            </a:r>
            <a:r>
              <a:rPr lang="en-ID" altLang="en-US" sz="2800" dirty="0">
                <a:solidFill>
                  <a:prstClr val="black"/>
                </a:solidFill>
                <a:latin typeface="Perpetua" panose="02020502060401020303" pitchFamily="18" charset="0"/>
              </a:rPr>
              <a:t> SD, SMP, dan SMA </a:t>
            </a:r>
            <a:r>
              <a:rPr lang="en-US" altLang="en-US" sz="2800" dirty="0">
                <a:solidFill>
                  <a:prstClr val="black"/>
                </a:solidFill>
                <a:latin typeface="Perpetua" panose="02020502060401020303" pitchFamily="18" charset="0"/>
              </a:rPr>
              <a:t>(proses </a:t>
            </a:r>
            <a:r>
              <a:rPr lang="en-US" altLang="en-US" sz="2800" dirty="0" err="1">
                <a:solidFill>
                  <a:prstClr val="black"/>
                </a:solidFill>
                <a:latin typeface="Perpetua" panose="02020502060401020303" pitchFamily="18" charset="0"/>
              </a:rPr>
              <a:t>penyusunan</a:t>
            </a:r>
            <a:r>
              <a:rPr lang="en-US" altLang="en-US" sz="2800" dirty="0">
                <a:solidFill>
                  <a:prstClr val="black"/>
                </a:solidFill>
                <a:latin typeface="Perpetua" panose="02020502060401020303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Perpetua" panose="02020502060401020303" pitchFamily="18" charset="0"/>
              </a:rPr>
              <a:t>permen</a:t>
            </a:r>
            <a:r>
              <a:rPr lang="en-US" altLang="en-US" sz="2800" dirty="0">
                <a:solidFill>
                  <a:prstClr val="black"/>
                </a:solidFill>
                <a:latin typeface="Perpetua" panose="02020502060401020303" pitchFamily="18" charset="0"/>
              </a:rPr>
              <a:t>)</a:t>
            </a:r>
            <a:endParaRPr lang="en-ID" altLang="en-US" sz="2800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US" sz="2800" dirty="0" err="1">
                <a:latin typeface="Perpetua" panose="02020502060401020303" pitchFamily="18" charset="0"/>
              </a:rPr>
              <a:t>Buku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pegangan</a:t>
            </a:r>
            <a:r>
              <a:rPr lang="en-US" sz="2800" dirty="0">
                <a:latin typeface="Perpetua" panose="02020502060401020303" pitchFamily="18" charset="0"/>
              </a:rPr>
              <a:t> guru </a:t>
            </a:r>
            <a:r>
              <a:rPr lang="en-US" sz="2800" dirty="0" err="1">
                <a:latin typeface="Perpetua" panose="02020502060401020303" pitchFamily="18" charset="0"/>
              </a:rPr>
              <a:t>kelas</a:t>
            </a:r>
            <a:r>
              <a:rPr lang="en-US" sz="2800" dirty="0">
                <a:latin typeface="Perpetua" panose="02020502060401020303" pitchFamily="18" charset="0"/>
              </a:rPr>
              <a:t> 1 </a:t>
            </a:r>
            <a:r>
              <a:rPr lang="en-US" sz="2800" dirty="0" err="1">
                <a:latin typeface="Perpetua" panose="02020502060401020303" pitchFamily="18" charset="0"/>
              </a:rPr>
              <a:t>s.d.</a:t>
            </a:r>
            <a:r>
              <a:rPr lang="en-US" sz="2800" dirty="0">
                <a:latin typeface="Perpetua" panose="02020502060401020303" pitchFamily="18" charset="0"/>
              </a:rPr>
              <a:t> 12 </a:t>
            </a: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US" sz="2800" dirty="0" err="1">
                <a:latin typeface="Perpetua" panose="02020502060401020303" pitchFamily="18" charset="0"/>
              </a:rPr>
              <a:t>Buku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Teks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siswa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kelas</a:t>
            </a:r>
            <a:r>
              <a:rPr lang="en-US" sz="2800" dirty="0">
                <a:latin typeface="Perpetua" panose="02020502060401020303" pitchFamily="18" charset="0"/>
              </a:rPr>
              <a:t> 1 </a:t>
            </a:r>
            <a:r>
              <a:rPr lang="en-US" sz="2800" dirty="0" err="1">
                <a:latin typeface="Perpetua" panose="02020502060401020303" pitchFamily="18" charset="0"/>
              </a:rPr>
              <a:t>s.d.</a:t>
            </a:r>
            <a:r>
              <a:rPr lang="en-US" sz="2800" dirty="0">
                <a:latin typeface="Perpetua" panose="02020502060401020303" pitchFamily="18" charset="0"/>
              </a:rPr>
              <a:t> 12 </a:t>
            </a:r>
            <a:r>
              <a:rPr lang="en-US" sz="2800" dirty="0" err="1">
                <a:latin typeface="Perpetua" panose="02020502060401020303" pitchFamily="18" charset="0"/>
              </a:rPr>
              <a:t>sudah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terdistribusi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ke</a:t>
            </a:r>
            <a:r>
              <a:rPr lang="en-US" sz="2800" dirty="0">
                <a:latin typeface="Perpetua" panose="02020502060401020303" pitchFamily="18" charset="0"/>
              </a:rPr>
              <a:t> 15 </a:t>
            </a:r>
            <a:r>
              <a:rPr lang="en-US" sz="2800" dirty="0" err="1">
                <a:latin typeface="Perpetua" panose="02020502060401020303" pitchFamily="18" charset="0"/>
              </a:rPr>
              <a:t>provinsi</a:t>
            </a:r>
            <a:endParaRPr lang="en-US" sz="2800" dirty="0"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US" sz="2800" dirty="0" err="1">
                <a:latin typeface="Perpetua" panose="02020502060401020303" pitchFamily="18" charset="0"/>
              </a:rPr>
              <a:t>Bekerja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sama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dengan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Untag</a:t>
            </a:r>
            <a:r>
              <a:rPr lang="en-US" sz="2800" dirty="0">
                <a:latin typeface="Perpetua" panose="02020502060401020303" pitchFamily="18" charset="0"/>
              </a:rPr>
              <a:t> Semarang </a:t>
            </a:r>
            <a:r>
              <a:rPr lang="en-US" sz="2800" dirty="0" err="1">
                <a:latin typeface="Perpetua" panose="02020502060401020303" pitchFamily="18" charset="0"/>
              </a:rPr>
              <a:t>untuk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mendirikan</a:t>
            </a:r>
            <a:r>
              <a:rPr lang="en-US" sz="2800" dirty="0">
                <a:latin typeface="Perpetua" panose="02020502060401020303" pitchFamily="18" charset="0"/>
              </a:rPr>
              <a:t> Prodi </a:t>
            </a:r>
            <a:r>
              <a:rPr lang="en-US" sz="2800" dirty="0" err="1">
                <a:latin typeface="Perpetua" panose="02020502060401020303" pitchFamily="18" charset="0"/>
              </a:rPr>
              <a:t>Kepercayaan</a:t>
            </a:r>
            <a:endParaRPr lang="en-US" sz="2800" dirty="0">
              <a:latin typeface="Perpetua" panose="02020502060401020303" pitchFamily="18" charset="0"/>
            </a:endParaRP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+mj-lt"/>
              <a:buAutoNum type="arabicPeriod" startAt="6"/>
            </a:pPr>
            <a:r>
              <a:rPr lang="en-US" sz="2800" dirty="0" err="1">
                <a:latin typeface="Perpetua" panose="02020502060401020303" pitchFamily="18" charset="0"/>
              </a:rPr>
              <a:t>Mendorong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pemenuhan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pendidik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kepercayaan</a:t>
            </a:r>
            <a:r>
              <a:rPr lang="en-US" sz="2800" dirty="0">
                <a:latin typeface="Perpetua" panose="02020502060401020303" pitchFamily="18" charset="0"/>
              </a:rPr>
              <a:t> </a:t>
            </a:r>
            <a:r>
              <a:rPr lang="en-US" sz="2800" dirty="0" err="1">
                <a:latin typeface="Perpetua" panose="02020502060401020303" pitchFamily="18" charset="0"/>
              </a:rPr>
              <a:t>sesuai</a:t>
            </a:r>
            <a:r>
              <a:rPr lang="en-US" sz="2800" dirty="0">
                <a:latin typeface="Perpetua" panose="02020502060401020303" pitchFamily="18" charset="0"/>
              </a:rPr>
              <a:t> dg UU Guru dan </a:t>
            </a:r>
            <a:r>
              <a:rPr lang="en-US" sz="2800" dirty="0" err="1">
                <a:latin typeface="Perpetua" panose="02020502060401020303" pitchFamily="18" charset="0"/>
              </a:rPr>
              <a:t>Dosen</a:t>
            </a:r>
            <a:r>
              <a:rPr lang="en-US" sz="2800" dirty="0">
                <a:latin typeface="Perpetua" panose="02020502060401020303" pitchFamily="18" charset="0"/>
              </a:rPr>
              <a:t> (guru </a:t>
            </a:r>
            <a:r>
              <a:rPr lang="en-US" sz="2800" dirty="0" err="1">
                <a:latin typeface="Perpetua" panose="02020502060401020303" pitchFamily="18" charset="0"/>
              </a:rPr>
              <a:t>harus</a:t>
            </a:r>
            <a:r>
              <a:rPr lang="en-US" sz="2800" dirty="0">
                <a:latin typeface="Perpetua" panose="02020502060401020303" pitchFamily="18" charset="0"/>
              </a:rPr>
              <a:t> S1) dg </a:t>
            </a:r>
            <a:r>
              <a:rPr lang="en-US" sz="2800" dirty="0" err="1">
                <a:latin typeface="Perpetua" panose="02020502060401020303" pitchFamily="18" charset="0"/>
              </a:rPr>
              <a:t>mengikuti</a:t>
            </a:r>
            <a:r>
              <a:rPr lang="en-US" sz="2800" dirty="0">
                <a:latin typeface="Perpetua" panose="02020502060401020303" pitchFamily="18" charset="0"/>
              </a:rPr>
              <a:t> program LPDP</a:t>
            </a:r>
          </a:p>
          <a:p>
            <a:pPr marL="584200" lvl="1" indent="-457200">
              <a:spcBef>
                <a:spcPts val="375"/>
              </a:spcBef>
              <a:buClr>
                <a:srgbClr val="9B2D1F"/>
              </a:buClr>
              <a:buSzPct val="85000"/>
              <a:buFont typeface="Georgia" panose="02040502050405020303" pitchFamily="18" charset="0"/>
              <a:buAutoNum type="arabicPeriod" startAt="6"/>
            </a:pPr>
            <a:endParaRPr lang="en-US" sz="2800" dirty="0">
              <a:latin typeface="Perpetua" panose="02020502060401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534" y="285367"/>
            <a:ext cx="10099285" cy="1280890"/>
          </a:xfrm>
        </p:spPr>
        <p:txBody>
          <a:bodyPr>
            <a:normAutofit/>
          </a:bodyPr>
          <a:lstStyle/>
          <a:p>
            <a:r>
              <a:rPr lang="id-ID" altLang="en-US" sz="2400" dirty="0">
                <a:solidFill>
                  <a:srgbClr val="7030A0"/>
                </a:solidFill>
              </a:rPr>
              <a:t>Sosialisasi </a:t>
            </a:r>
            <a:r>
              <a:rPr lang="en-GB" altLang="en-US" sz="2400" dirty="0" err="1">
                <a:solidFill>
                  <a:srgbClr val="7030A0"/>
                </a:solidFill>
              </a:rPr>
              <a:t>Peraturan</a:t>
            </a:r>
            <a:r>
              <a:rPr lang="en-GB" altLang="en-US" sz="2400" dirty="0">
                <a:solidFill>
                  <a:srgbClr val="7030A0"/>
                </a:solidFill>
              </a:rPr>
              <a:t> Menteri Pendidikan dan </a:t>
            </a:r>
            <a:r>
              <a:rPr lang="id-ID" altLang="en-US" sz="2400" dirty="0">
                <a:solidFill>
                  <a:srgbClr val="7030A0"/>
                </a:solidFill>
              </a:rPr>
              <a:t> </a:t>
            </a:r>
            <a:r>
              <a:rPr lang="en-GB" altLang="en-US" sz="2400" dirty="0" err="1">
                <a:solidFill>
                  <a:srgbClr val="7030A0"/>
                </a:solidFill>
              </a:rPr>
              <a:t>Kebudayaan</a:t>
            </a:r>
            <a:r>
              <a:rPr lang="en-GB" altLang="en-US" sz="2400" dirty="0">
                <a:solidFill>
                  <a:srgbClr val="7030A0"/>
                </a:solidFill>
              </a:rPr>
              <a:t> </a:t>
            </a:r>
            <a:r>
              <a:rPr lang="id-ID" altLang="en-US" sz="2400" dirty="0">
                <a:solidFill>
                  <a:srgbClr val="7030A0"/>
                </a:solidFill>
              </a:rPr>
              <a:t> </a:t>
            </a:r>
            <a:r>
              <a:rPr lang="en-GB" altLang="en-US" sz="2400" dirty="0">
                <a:solidFill>
                  <a:srgbClr val="7030A0"/>
                </a:solidFill>
              </a:rPr>
              <a:t>No. 27 </a:t>
            </a:r>
            <a:r>
              <a:rPr lang="en-GB" altLang="en-US" sz="2400" dirty="0" err="1">
                <a:solidFill>
                  <a:srgbClr val="7030A0"/>
                </a:solidFill>
              </a:rPr>
              <a:t>tahun</a:t>
            </a:r>
            <a:r>
              <a:rPr lang="en-GB" altLang="en-US" sz="2400" dirty="0">
                <a:solidFill>
                  <a:srgbClr val="7030A0"/>
                </a:solidFill>
              </a:rPr>
              <a:t> 2016 </a:t>
            </a:r>
            <a:r>
              <a:rPr lang="en-GB" altLang="en-US" sz="2400" dirty="0" err="1">
                <a:solidFill>
                  <a:srgbClr val="7030A0"/>
                </a:solidFill>
              </a:rPr>
              <a:t>tentang</a:t>
            </a:r>
            <a:r>
              <a:rPr lang="en-GB" altLang="en-US" sz="2400" dirty="0">
                <a:solidFill>
                  <a:srgbClr val="7030A0"/>
                </a:solidFill>
              </a:rPr>
              <a:t> </a:t>
            </a:r>
            <a:r>
              <a:rPr lang="en-GB" altLang="en-US" sz="2400" dirty="0" err="1">
                <a:solidFill>
                  <a:srgbClr val="7030A0"/>
                </a:solidFill>
              </a:rPr>
              <a:t>Layanan</a:t>
            </a:r>
            <a:r>
              <a:rPr lang="en-GB" altLang="en-US" sz="2400" dirty="0">
                <a:solidFill>
                  <a:srgbClr val="7030A0"/>
                </a:solidFill>
              </a:rPr>
              <a:t> Pendidikan </a:t>
            </a:r>
            <a:r>
              <a:rPr lang="en-GB" altLang="en-US" sz="2400" dirty="0" err="1">
                <a:solidFill>
                  <a:srgbClr val="7030A0"/>
                </a:solidFill>
              </a:rPr>
              <a:t>Kepercayaan</a:t>
            </a:r>
            <a:r>
              <a:rPr lang="en-GB" altLang="en-US" sz="2400" dirty="0">
                <a:solidFill>
                  <a:srgbClr val="7030A0"/>
                </a:solidFill>
              </a:rPr>
              <a:t> </a:t>
            </a:r>
            <a:r>
              <a:rPr lang="en-GB" altLang="en-US" sz="2400" dirty="0" err="1">
                <a:solidFill>
                  <a:srgbClr val="7030A0"/>
                </a:solidFill>
              </a:rPr>
              <a:t>terhadap</a:t>
            </a:r>
            <a:r>
              <a:rPr lang="en-GB" altLang="en-US" sz="2400" dirty="0">
                <a:solidFill>
                  <a:srgbClr val="7030A0"/>
                </a:solidFill>
              </a:rPr>
              <a:t> </a:t>
            </a:r>
            <a:r>
              <a:rPr lang="en-GB" altLang="en-US" sz="2400" dirty="0" err="1">
                <a:solidFill>
                  <a:srgbClr val="7030A0"/>
                </a:solidFill>
              </a:rPr>
              <a:t>Tuhan</a:t>
            </a:r>
            <a:r>
              <a:rPr lang="en-GB" altLang="en-US" sz="2400" dirty="0">
                <a:solidFill>
                  <a:srgbClr val="7030A0"/>
                </a:solidFill>
              </a:rPr>
              <a:t> Y</a:t>
            </a:r>
            <a:r>
              <a:rPr lang="id-ID" altLang="en-US" sz="2400" dirty="0">
                <a:solidFill>
                  <a:srgbClr val="7030A0"/>
                </a:solidFill>
              </a:rPr>
              <a:t>ME</a:t>
            </a:r>
            <a:endParaRPr lang="en-US" sz="2400" dirty="0"/>
          </a:p>
        </p:txBody>
      </p:sp>
      <p:graphicFrame>
        <p:nvGraphicFramePr>
          <p:cNvPr id="4" name="Content Placeholder 3"/>
          <p:cNvGraphicFramePr/>
          <p:nvPr>
            <p:extLst>
              <p:ext uri="{D42A27DB-BD31-4B8C-83A1-F6EECF244321}">
                <p14:modId xmlns:p14="http://schemas.microsoft.com/office/powerpoint/2010/main" val="619210561"/>
              </p:ext>
            </p:extLst>
          </p:nvPr>
        </p:nvGraphicFramePr>
        <p:xfrm>
          <a:off x="1649691" y="1507456"/>
          <a:ext cx="8078771" cy="5273060"/>
        </p:xfrm>
        <a:graphic>
          <a:graphicData uri="http://schemas.openxmlformats.org/drawingml/2006/table">
            <a:tbl>
              <a:tblPr firstRow="1" bandRow="1"/>
              <a:tblGrid>
                <a:gridCol w="1089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3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7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TAHUN</a:t>
                      </a:r>
                      <a:endParaRPr lang="id-ID" sz="1600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algn="ctr"/>
                      <a:r>
                        <a:rPr lang="id-ID" sz="1600" dirty="0">
                          <a:solidFill>
                            <a:srgbClr val="FF0000"/>
                          </a:solidFill>
                        </a:rPr>
                        <a:t>TEMPAT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algn="ctr"/>
                      <a:r>
                        <a:rPr lang="id-ID" sz="1600" dirty="0">
                          <a:solidFill>
                            <a:srgbClr val="FF0000"/>
                          </a:solidFill>
                        </a:rPr>
                        <a:t>UNSUR PESERTA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algn="ctr"/>
                      <a:r>
                        <a:rPr lang="id-ID" sz="1600" dirty="0">
                          <a:solidFill>
                            <a:srgbClr val="FF0000"/>
                          </a:solidFill>
                        </a:rPr>
                        <a:t>NARASUMBER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0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r>
                        <a:rPr lang="id-ID" sz="1400" dirty="0"/>
                        <a:t>2016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DKI</a:t>
                      </a:r>
                      <a:r>
                        <a:rPr lang="id-ID" sz="1400" baseline="0" dirty="0"/>
                        <a:t> Jakarta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Semarang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Surabaya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Kementerian Pendidikan dan Kebudayaan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Majelis Luhur Kepercayaan terhadap Tuhan YME Indonesia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Dinas yang</a:t>
                      </a:r>
                      <a:r>
                        <a:rPr lang="id-ID" sz="1400" baseline="0" dirty="0"/>
                        <a:t> membidangi Pendidikan dan Kebudayaan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Penghayat Kepercayaan terhadap Tuhan YME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Kepala Sekolah/ Guru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Pengawas Sekolah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Akademisi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baseline="0" dirty="0"/>
                        <a:t>Balai Pelestarian Nilai Budaya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Direktorat</a:t>
                      </a:r>
                      <a:r>
                        <a:rPr lang="id-ID" sz="1400" baseline="0" dirty="0"/>
                        <a:t> Kepercayaan terhadap Tuhan YME dan Tradisi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Pusat Kurikulum dan Pembelajaran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Pusat</a:t>
                      </a:r>
                      <a:r>
                        <a:rPr lang="id-ID" sz="1400" baseline="0" dirty="0"/>
                        <a:t> Penilaian Pendidikan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Akademisi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MLKI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0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r>
                        <a:rPr lang="id-ID" sz="1400" dirty="0"/>
                        <a:t>2017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Medan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Yogyakarta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Kab. Mamasa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10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r>
                        <a:rPr lang="id-ID" sz="1400" dirty="0"/>
                        <a:t>2018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Bandung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Tuban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Sumba Timur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Kotabaru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Klaten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id-ID" sz="1400" dirty="0"/>
                        <a:t>Banten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id-ID" sz="1400" dirty="0"/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6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r>
                        <a:rPr lang="id-ID" sz="1600" dirty="0"/>
                        <a:t>2019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 panose="02040502050405020303"/>
                        </a:defRPr>
                      </a:lvl9pPr>
                    </a:lstStyle>
                    <a:p>
                      <a:r>
                        <a:rPr lang="id-ID" sz="1600" dirty="0"/>
                        <a:t>1. Indramayu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17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id-ID" sz="140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2020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id-ID" sz="120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Sumba Timur (Sumba Timur, Tengah, Barat dan SBD)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Dinas Dikbud Provinsi NTT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Dinas Pendidikan Sumba Timur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Dinas Catatan Sipil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Penyuluh Kepercayaan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Pengawas Sekolah SMA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id-ID" sz="1200" baseline="0" dirty="0">
                          <a:latin typeface="Georgia" panose="02040502050405020303" pitchFamily="18" charset="0"/>
                          <a:cs typeface="Georgia" panose="02040502050405020303" pitchFamily="18" charset="0"/>
                        </a:rPr>
                        <a:t>Kepala Sekolah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altLang="id-ID" sz="1200" baseline="0" dirty="0">
                        <a:latin typeface="Georgia" panose="02040502050405020303" pitchFamily="18" charset="0"/>
                        <a:cs typeface="Georgia" panose="02040502050405020303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endParaRPr lang="en-US" altLang="id-ID" sz="1200" baseline="0" dirty="0">
                        <a:latin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indent="0">
                        <a:buNone/>
                      </a:pPr>
                      <a:endParaRPr lang="id-ID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633" y="608950"/>
            <a:ext cx="6798734" cy="45785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Kronologi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e-</a:t>
            </a:r>
            <a:r>
              <a:rPr lang="en-US" dirty="0" err="1"/>
              <a:t>rapor</a:t>
            </a:r>
            <a:endParaRPr lang="en-US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ph idx="1"/>
          </p:nvPr>
        </p:nvGraphicFramePr>
        <p:xfrm>
          <a:off x="2286000" y="1206655"/>
          <a:ext cx="7620000" cy="439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Tahun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Uraian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82">
                <a:tc>
                  <a:txBody>
                    <a:bodyPr/>
                    <a:lstStyle/>
                    <a:p>
                      <a:r>
                        <a:rPr lang="en-US" dirty="0"/>
                        <a:t>Des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Dit</a:t>
                      </a:r>
                      <a:r>
                        <a:rPr lang="en-US" dirty="0"/>
                        <a:t> KT </a:t>
                      </a:r>
                      <a:r>
                        <a:rPr lang="en-US" dirty="0" err="1"/>
                        <a:t>menerima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laporan</a:t>
                      </a:r>
                      <a:r>
                        <a:rPr lang="en-US" dirty="0"/>
                        <a:t> MLKI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system e-</a:t>
                      </a:r>
                      <a:r>
                        <a:rPr lang="en-US" dirty="0" err="1"/>
                        <a:t>rapor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tersedia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sehingga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nilai</a:t>
                      </a:r>
                      <a:r>
                        <a:rPr lang="en-US" dirty="0"/>
                        <a:t> agama </a:t>
                      </a:r>
                      <a:r>
                        <a:rPr lang="en-US" dirty="0" err="1"/>
                        <a:t>masih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kosong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600">
                <a:tc>
                  <a:txBody>
                    <a:bodyPr/>
                    <a:lstStyle/>
                    <a:p>
                      <a:r>
                        <a:rPr lang="en-US" dirty="0"/>
                        <a:t>Jan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Dit</a:t>
                      </a:r>
                      <a:r>
                        <a:rPr lang="en-US" dirty="0"/>
                        <a:t> KT </a:t>
                      </a:r>
                      <a:r>
                        <a:rPr lang="en-US" dirty="0" err="1"/>
                        <a:t>menerima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tembusan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surat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audiensi</a:t>
                      </a:r>
                      <a:r>
                        <a:rPr lang="en-US" dirty="0"/>
                        <a:t> MLKI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Dikdasmen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nilai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mapel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kepercayaan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tidak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bisa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masuk</a:t>
                      </a:r>
                      <a:r>
                        <a:rPr lang="en-US" dirty="0"/>
                        <a:t> e-</a:t>
                      </a:r>
                      <a:r>
                        <a:rPr lang="en-US" dirty="0" err="1"/>
                        <a:t>rapor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sehingga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siswa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terancam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tidak</a:t>
                      </a:r>
                      <a:r>
                        <a:rPr lang="en-US" dirty="0"/>
                        <a:t> naik </a:t>
                      </a:r>
                      <a:r>
                        <a:rPr lang="en-US" dirty="0" err="1"/>
                        <a:t>kelas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581">
                <a:tc>
                  <a:txBody>
                    <a:bodyPr/>
                    <a:lstStyle/>
                    <a:p>
                      <a:r>
                        <a:rPr lang="en-US" dirty="0"/>
                        <a:t>April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Dit</a:t>
                      </a:r>
                      <a:r>
                        <a:rPr lang="en-US" dirty="0"/>
                        <a:t> KT </a:t>
                      </a:r>
                      <a:r>
                        <a:rPr lang="en-US" dirty="0" err="1"/>
                        <a:t>menerima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tembusan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surat</a:t>
                      </a:r>
                      <a:r>
                        <a:rPr lang="en-US" dirty="0"/>
                        <a:t> MLKI </a:t>
                      </a:r>
                      <a:r>
                        <a:rPr lang="en-US" dirty="0" err="1"/>
                        <a:t>kepada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Kacab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Disdik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Kab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Sidoarjo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adanya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siswa</a:t>
                      </a:r>
                      <a:r>
                        <a:rPr lang="en-US" dirty="0"/>
                        <a:t> SMAN </a:t>
                      </a:r>
                      <a:r>
                        <a:rPr lang="en-US" dirty="0" err="1"/>
                        <a:t>Krian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Sidoarjo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terancam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tidak</a:t>
                      </a:r>
                      <a:r>
                        <a:rPr lang="en-US" dirty="0"/>
                        <a:t> naik </a:t>
                      </a:r>
                      <a:r>
                        <a:rPr lang="en-US" dirty="0" err="1"/>
                        <a:t>kelas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karena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nilai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Mapel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Kepercayaan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masuk</a:t>
                      </a:r>
                      <a:r>
                        <a:rPr lang="en-US" dirty="0"/>
                        <a:t> e-</a:t>
                      </a:r>
                      <a:r>
                        <a:rPr lang="en-US" dirty="0" err="1"/>
                        <a:t>rapor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770">
                <a:tc>
                  <a:txBody>
                    <a:bodyPr/>
                    <a:lstStyle/>
                    <a:p>
                      <a:r>
                        <a:rPr lang="en-US" dirty="0"/>
                        <a:t>Sep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Dit</a:t>
                      </a:r>
                      <a:r>
                        <a:rPr lang="en-US" dirty="0"/>
                        <a:t> KT </a:t>
                      </a:r>
                      <a:r>
                        <a:rPr lang="en-US" dirty="0" err="1"/>
                        <a:t>menerima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surat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permohonan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Kepsek</a:t>
                      </a:r>
                      <a:r>
                        <a:rPr lang="en-US" dirty="0"/>
                        <a:t> SMPN 1 </a:t>
                      </a:r>
                      <a:r>
                        <a:rPr lang="en-US" dirty="0" err="1"/>
                        <a:t>Kragan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penambahan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kolom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Kepercayaan</a:t>
                      </a:r>
                      <a:r>
                        <a:rPr lang="en-US" dirty="0"/>
                        <a:t> pada </a:t>
                      </a:r>
                      <a:r>
                        <a:rPr lang="en-US" dirty="0" err="1"/>
                        <a:t>aplikasi</a:t>
                      </a:r>
                      <a:r>
                        <a:rPr lang="en-US" dirty="0"/>
                        <a:t> e-</a:t>
                      </a:r>
                      <a:r>
                        <a:rPr lang="en-US" dirty="0" err="1"/>
                        <a:t>rapor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20079" y="563646"/>
            <a:ext cx="6809258" cy="831401"/>
          </a:xfrm>
        </p:spPr>
        <p:txBody>
          <a:bodyPr/>
          <a:lstStyle/>
          <a:p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e-</a:t>
            </a:r>
            <a:r>
              <a:rPr lang="en-US" dirty="0" err="1"/>
              <a:t>Rapor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661122"/>
              </p:ext>
            </p:extLst>
          </p:nvPr>
        </p:nvGraphicFramePr>
        <p:xfrm>
          <a:off x="2332891" y="1488832"/>
          <a:ext cx="7584831" cy="37849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4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93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Bulan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Uraian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589">
                <a:tc>
                  <a:txBody>
                    <a:bodyPr/>
                    <a:lstStyle/>
                    <a:p>
                      <a:r>
                        <a:rPr lang="en-US" dirty="0"/>
                        <a:t>Feb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Penelaahan</a:t>
                      </a:r>
                      <a:r>
                        <a:rPr lang="en-US" dirty="0"/>
                        <a:t>  </a:t>
                      </a:r>
                      <a:r>
                        <a:rPr lang="en-US" dirty="0" err="1"/>
                        <a:t>Draf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Permendikbud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Usulan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Perubahan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Standar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Struktur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Kurikulum</a:t>
                      </a:r>
                      <a:r>
                        <a:rPr lang="en-US" dirty="0"/>
                        <a:t> 2013 oleh Biro </a:t>
                      </a:r>
                      <a:r>
                        <a:rPr lang="en-US" dirty="0" err="1"/>
                        <a:t>Hukum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31">
                <a:tc>
                  <a:txBody>
                    <a:bodyPr/>
                    <a:lstStyle/>
                    <a:p>
                      <a:r>
                        <a:rPr lang="en-US" dirty="0"/>
                        <a:t>Jun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Pengembalian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usulan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regulasi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layanan</a:t>
                      </a:r>
                      <a:r>
                        <a:rPr lang="en-US" dirty="0"/>
                        <a:t> Pendidikan </a:t>
                      </a:r>
                      <a:r>
                        <a:rPr lang="en-US" dirty="0" err="1"/>
                        <a:t>kepercayaan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</a:t>
                      </a:r>
                      <a:r>
                        <a:rPr lang="en-US" dirty="0"/>
                        <a:t> KMA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392">
                <a:tc>
                  <a:txBody>
                    <a:bodyPr/>
                    <a:lstStyle/>
                    <a:p>
                      <a:r>
                        <a:rPr lang="en-US" dirty="0"/>
                        <a:t>Jul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FGD </a:t>
                      </a:r>
                      <a:r>
                        <a:rPr lang="en-US" dirty="0" err="1"/>
                        <a:t>pembahasan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perbaikan</a:t>
                      </a:r>
                      <a:r>
                        <a:rPr lang="en-US" dirty="0"/>
                        <a:t> e-</a:t>
                      </a:r>
                      <a:r>
                        <a:rPr lang="en-US" dirty="0" err="1"/>
                        <a:t>rapor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pihak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4721">
                <a:tc>
                  <a:txBody>
                    <a:bodyPr/>
                    <a:lstStyle/>
                    <a:p>
                      <a:r>
                        <a:rPr lang="en-US" dirty="0"/>
                        <a:t>Sep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Penyampaian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usulan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regulasi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terkait</a:t>
                      </a:r>
                      <a:r>
                        <a:rPr lang="en-US" dirty="0"/>
                        <a:t> e-</a:t>
                      </a:r>
                      <a:r>
                        <a:rPr lang="en-US" dirty="0" err="1"/>
                        <a:t>rapor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Puskurbuk</a:t>
                      </a:r>
                      <a:r>
                        <a:rPr lang="en-US" dirty="0"/>
                        <a:t>, BSNP, dan Biro Hukum </a:t>
                      </a:r>
                      <a:r>
                        <a:rPr lang="en-US" dirty="0" err="1"/>
                        <a:t>sesuai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tusinya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1" y="365125"/>
            <a:ext cx="10515599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err="1"/>
              <a:t>Realita</a:t>
            </a:r>
            <a:r>
              <a:rPr lang="en-US" dirty="0"/>
              <a:t>. </a:t>
            </a:r>
            <a:r>
              <a:rPr lang="en-US" dirty="0" err="1"/>
              <a:t>Ragam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Pendidikan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754155"/>
            <a:ext cx="10515600" cy="41570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 3" panose="05040102010807070707" charset="2"/>
              <a:buAutoNum type="arabicPeriod"/>
            </a:pPr>
            <a:endParaRPr lang="en-US" dirty="0"/>
          </a:p>
          <a:p>
            <a:pPr>
              <a:buFont typeface="Wingdings 3" panose="05040102010807070707" charset="2"/>
              <a:buAutoNum type="arabicPeriod"/>
            </a:pPr>
            <a:r>
              <a:rPr lang="en-US" dirty="0" err="1"/>
              <a:t>Minimnya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Pendidikan </a:t>
            </a:r>
            <a:r>
              <a:rPr lang="en-US" dirty="0" err="1"/>
              <a:t>kepercayaan</a:t>
            </a:r>
            <a:endParaRPr lang="en-US" dirty="0"/>
          </a:p>
          <a:p>
            <a:pPr>
              <a:buFont typeface="Wingdings 3" panose="05040102010807070707" charset="2"/>
              <a:buAutoNum type="arabicPeriod"/>
            </a:pP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mengakomodasi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kepercayaan</a:t>
            </a:r>
            <a:endParaRPr lang="en-ID" dirty="0"/>
          </a:p>
          <a:p>
            <a:pPr>
              <a:buFont typeface="Wingdings 3" panose="05040102010807070707" charset="2"/>
              <a:buAutoNum type="arabicPeriod"/>
            </a:pPr>
            <a:r>
              <a:rPr lang="en-ID" dirty="0" err="1"/>
              <a:t>Sikap</a:t>
            </a:r>
            <a:r>
              <a:rPr lang="en-ID" dirty="0"/>
              <a:t> </a:t>
            </a:r>
            <a:r>
              <a:rPr lang="en-ID" dirty="0" err="1"/>
              <a:t>pimpinan</a:t>
            </a:r>
            <a:r>
              <a:rPr lang="en-ID" dirty="0"/>
              <a:t> </a:t>
            </a:r>
            <a:r>
              <a:rPr lang="en-ID" dirty="0" err="1"/>
              <a:t>sekolah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kooperatif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pelaksanaan</a:t>
            </a:r>
            <a:r>
              <a:rPr lang="en-ID" dirty="0"/>
              <a:t> </a:t>
            </a:r>
            <a:r>
              <a:rPr lang="en-ID" dirty="0" err="1"/>
              <a:t>layanan</a:t>
            </a:r>
            <a:r>
              <a:rPr lang="en-ID" dirty="0"/>
              <a:t> Pendidikan </a:t>
            </a:r>
            <a:r>
              <a:rPr lang="en-ID" dirty="0" err="1"/>
              <a:t>kepercayaan</a:t>
            </a:r>
            <a:endParaRPr lang="en-US" dirty="0"/>
          </a:p>
          <a:p>
            <a:pPr>
              <a:buFont typeface="Wingdings 3" panose="05040102010807070707" charset="2"/>
              <a:buAutoNum type="arabicPeriod"/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tersedianya</a:t>
            </a:r>
            <a:r>
              <a:rPr lang="en-US" dirty="0"/>
              <a:t> </a:t>
            </a:r>
            <a:r>
              <a:rPr lang="en-US" dirty="0" err="1"/>
              <a:t>penyuluh</a:t>
            </a:r>
            <a:endParaRPr lang="en-US" dirty="0"/>
          </a:p>
          <a:p>
            <a:pPr>
              <a:buFont typeface="Wingdings 3" panose="05040102010807070707" charset="2"/>
              <a:buAutoNum type="arabicPeriod"/>
            </a:pP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penyuluh</a:t>
            </a:r>
            <a:r>
              <a:rPr lang="en-US" dirty="0"/>
              <a:t>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dg </a:t>
            </a:r>
            <a:r>
              <a:rPr lang="en-US" dirty="0" err="1"/>
              <a:t>aturan</a:t>
            </a:r>
            <a:endParaRPr lang="en-US" dirty="0"/>
          </a:p>
          <a:p>
            <a:pPr>
              <a:buAutoNum type="arabicPeriod"/>
            </a:pPr>
            <a:r>
              <a:rPr lang="en-US" dirty="0" err="1"/>
              <a:t>Siswa</a:t>
            </a:r>
            <a:r>
              <a:rPr lang="en-US" dirty="0"/>
              <a:t> </a:t>
            </a:r>
            <a:r>
              <a:rPr lang="en-US" dirty="0" err="1"/>
              <a:t>Mendaftar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penghayat</a:t>
            </a:r>
            <a:r>
              <a:rPr lang="en-US" dirty="0"/>
              <a:t> </a:t>
            </a:r>
            <a:r>
              <a:rPr lang="en-US" dirty="0" err="1"/>
              <a:t>kepercayaan</a:t>
            </a:r>
            <a:endParaRPr lang="en-US" dirty="0"/>
          </a:p>
          <a:p>
            <a:pPr>
              <a:buAutoNum type="arabicPeriod"/>
            </a:pPr>
            <a:r>
              <a:rPr lang="en-US" dirty="0"/>
              <a:t>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siswa</a:t>
            </a:r>
            <a:r>
              <a:rPr lang="en-US" dirty="0"/>
              <a:t> </a:t>
            </a:r>
            <a:r>
              <a:rPr lang="en-US" dirty="0" err="1"/>
              <a:t>menghendaki</a:t>
            </a:r>
            <a:r>
              <a:rPr lang="en-US" dirty="0"/>
              <a:t> </a:t>
            </a:r>
            <a:r>
              <a:rPr lang="en-US" dirty="0" err="1"/>
              <a:t>anaknya</a:t>
            </a:r>
            <a:r>
              <a:rPr lang="en-US" dirty="0"/>
              <a:t> </a:t>
            </a:r>
            <a:r>
              <a:rPr lang="en-US" dirty="0" err="1"/>
              <a:t>diajarkan</a:t>
            </a:r>
            <a:r>
              <a:rPr lang="en-US" dirty="0"/>
              <a:t> Pendidikan </a:t>
            </a:r>
            <a:r>
              <a:rPr lang="en-US" dirty="0" err="1"/>
              <a:t>kepercayaan</a:t>
            </a:r>
            <a:r>
              <a:rPr lang="en-US" dirty="0"/>
              <a:t> oleh </a:t>
            </a:r>
            <a:r>
              <a:rPr lang="en-US" dirty="0" err="1"/>
              <a:t>penyuluh</a:t>
            </a:r>
            <a:r>
              <a:rPr lang="en-US" dirty="0"/>
              <a:t> yang </a:t>
            </a:r>
            <a:r>
              <a:rPr lang="en-US" dirty="0" err="1"/>
              <a:t>ber</a:t>
            </a:r>
            <a:r>
              <a:rPr lang="en-US" dirty="0"/>
              <a:t> KTP </a:t>
            </a:r>
            <a:r>
              <a:rPr lang="en-US" dirty="0" err="1"/>
              <a:t>Kepercayaan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103" y="-405994"/>
            <a:ext cx="11199862" cy="7263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7" y="-405994"/>
            <a:ext cx="12913766" cy="726399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27295" y="729362"/>
          <a:ext cx="11798543" cy="813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Content Placeholder 3"/>
          <p:cNvGraphicFramePr/>
          <p:nvPr/>
        </p:nvGraphicFramePr>
        <p:xfrm>
          <a:off x="3057617" y="729362"/>
          <a:ext cx="5464947" cy="238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28524"/>
            <a:ext cx="4350669" cy="6129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69" y="728524"/>
            <a:ext cx="8172635" cy="6129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9" y="3429000"/>
            <a:ext cx="6888462" cy="1325563"/>
          </a:xfrm>
        </p:spPr>
        <p:txBody>
          <a:bodyPr/>
          <a:lstStyle/>
          <a:p>
            <a:r>
              <a:rPr lang="en-US" b="1" dirty="0">
                <a:latin typeface="Andalus"/>
              </a:rPr>
              <a:t>MASYARAKAT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ndalus"/>
              </a:rPr>
              <a:t> </a:t>
            </a:r>
            <a:b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ndalus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ndalus"/>
              </a:rPr>
              <a:t>ADAT</a:t>
            </a:r>
            <a:endParaRPr lang="en-ID" b="1" dirty="0">
              <a:solidFill>
                <a:schemeClr val="accent2">
                  <a:lumMod val="75000"/>
                </a:schemeClr>
              </a:solidFill>
              <a:latin typeface="Andalu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38" y="1616622"/>
            <a:ext cx="2101046" cy="212975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b="1" dirty="0"/>
              <a:t>PERSEBARAN KOMUNITAS ADAT</a:t>
            </a:r>
            <a:endParaRPr lang="en-ID" sz="31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498325" y="409258"/>
          <a:ext cx="3227773" cy="6199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PROVINSI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JUMLAH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ACEH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105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SUMATERA UTARA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SUMATERA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JAMBI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RIAU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KEPUALUAN RIAU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BENGKULU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SUMATERA SELATAN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LAMPUNG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BANTEN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DKI JAKARTA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JAWA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JAWA TENGAH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D. I. YOGYAKARTA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JAWA TIMUR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BALI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/>
          <p:nvPr/>
        </p:nvGraphicFramePr>
        <p:xfrm>
          <a:off x="6096000" y="409257"/>
          <a:ext cx="3198921" cy="6199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6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PROVINSI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JUMLAH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17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KALIMANTAN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18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KALIMANTAN TENGAH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19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KALIMANTAN SELATAN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KALIMANTAN TIMUR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251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21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SULAWESI UTARA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22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GORONTALO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23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SULAWESI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25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SULAWESI TENGAH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26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SULAWESI TENGGARA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79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27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SULAWESI SELATAN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28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MALUKU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166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29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MALUKU UTARA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NUSA TENGGARA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31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NUSA TENGGARA TIMUR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32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PAPUA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423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1200" dirty="0"/>
                        <a:t>33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PAPUA BARAT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9792070" y="2752077"/>
            <a:ext cx="1686757" cy="1065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2233</a:t>
            </a:r>
          </a:p>
          <a:p>
            <a:pPr algn="ctr"/>
            <a:r>
              <a:rPr lang="en-US" sz="1400" dirty="0">
                <a:latin typeface="+mj-lt"/>
              </a:rPr>
              <a:t>KOMUNITAS ADAT</a:t>
            </a:r>
            <a:endParaRPr lang="en-ID" sz="1400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pPr algn="ctr"/>
            <a:r>
              <a:rPr lang="en-US" b="1" dirty="0"/>
              <a:t>LAYANAN PENDIDIKAN MASYARAKAT ADAT</a:t>
            </a:r>
            <a:r>
              <a:rPr lang="en-US" dirty="0"/>
              <a:t> </a:t>
            </a:r>
            <a:endParaRPr lang="en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15527" y="1482569"/>
          <a:ext cx="4629335" cy="5010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772392" y="1439334"/>
            <a:ext cx="592009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nn-NO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Penyusunan Rekomendasi dan Rencana Tindak Lanjut Program Pendidikan Layanan Khusus bagi Masyarakat Adat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nn-NO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Penyusunan Grand Design Pendidikan Keaksaraan dan Kesetaraan</a:t>
            </a:r>
          </a:p>
        </p:txBody>
      </p:sp>
      <p:sp>
        <p:nvSpPr>
          <p:cNvPr id="6" name="Down Arrow 23"/>
          <p:cNvSpPr/>
          <p:nvPr/>
        </p:nvSpPr>
        <p:spPr>
          <a:xfrm>
            <a:off x="8576099" y="2313566"/>
            <a:ext cx="544512" cy="454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8902" y="2810826"/>
            <a:ext cx="6487074" cy="3847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Persoalan</a:t>
            </a:r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Pendidikan Masyarakat </a:t>
            </a:r>
            <a:r>
              <a:rPr lang="en-US" sz="20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Adat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Anak-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berlatar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Masyarakat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Adat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juga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merupakan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bagian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dari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warga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negara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berhak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mendapat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pendidikan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layak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Kewajiban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pemerintah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menyediakan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layanan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pendidikan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terakses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terjangkau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bagi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anak-anak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Masyarakat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Adat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serta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menyediakan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fasilitas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pendidikan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sama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sebagaimana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terhadap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warga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negara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lainnya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Percepatan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penyesuaian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kualitas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sumber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daya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manusia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anak-anak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berlatar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Masyarakat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Adat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dengan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anak-anak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warga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negara yang lain;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Hak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anak-anak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berlatar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Masyarakat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Adat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mendapatkan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pendidikan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tentang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budaya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mereka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Hak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anak-anak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berlatar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Masyarakat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Adat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mendapatkan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pendidikan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sesuai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dengan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konteks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budaya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mereka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Kewajiban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bersama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pemerintah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dan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warga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negara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melestarikan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dan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mengembangkan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obyek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pemajuan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kebudayaan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40447" y="46515"/>
            <a:ext cx="4350669" cy="6129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16" y="1257275"/>
            <a:ext cx="8070375" cy="538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21" y="3429000"/>
            <a:ext cx="6069843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ndalus"/>
              </a:rPr>
              <a:t>ADVOKASI </a:t>
            </a:r>
            <a:br>
              <a:rPr lang="en-US" sz="2800" b="1" dirty="0">
                <a:latin typeface="Andalus"/>
              </a:rPr>
            </a:br>
            <a:r>
              <a:rPr lang="en-US" sz="2800" b="1" dirty="0">
                <a:latin typeface="Andalus"/>
              </a:rPr>
              <a:t>KEPERCAYAAN </a:t>
            </a:r>
            <a:br>
              <a:rPr lang="en-US" sz="2800" b="1" dirty="0">
                <a:latin typeface="Andalus"/>
              </a:rPr>
            </a:br>
            <a:r>
              <a:rPr lang="en-US" sz="2800" b="1" dirty="0">
                <a:latin typeface="Andalus"/>
              </a:rPr>
              <a:t>DAN MASYARAKAT ADAT</a:t>
            </a:r>
            <a:endParaRPr lang="en-ID" sz="2800" b="1" dirty="0">
              <a:latin typeface="Andalu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/>
          <p:nvPr/>
        </p:nvSpPr>
        <p:spPr>
          <a:xfrm>
            <a:off x="430796" y="416458"/>
            <a:ext cx="11289297" cy="1004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Amanat Advokasi terhadap Penghayat Kepercayaan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dan Masyarakat Adat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itle 8"/>
          <p:cNvSpPr txBox="1"/>
          <p:nvPr/>
        </p:nvSpPr>
        <p:spPr>
          <a:xfrm>
            <a:off x="471911" y="1582846"/>
            <a:ext cx="11248178" cy="5365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Strategi Kebudayaan, Agenda Strategis 2:</a:t>
            </a:r>
          </a:p>
          <a:p>
            <a:pPr marL="533400" marR="0" lvl="0" indent="-27178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Butir i: “Menegakkan hak-hak masyarakat adat, komunitas tradisi dan penghayat kepercayaan agar dapat berperan dalam kehidupan berbangsa dan bernegara dan khususnya dalam pemajuan kebudayaan.”</a:t>
            </a:r>
          </a:p>
          <a:p>
            <a:pPr marL="533400" marR="0" lvl="0" indent="-27178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Butir ii: “Memfasilitasi keterlibatan masyarakat adat, komunitas tradisi dan penghayat kepercayaan dalam perencanaan dan pelaksanaan pembangunan, terutama yang berkenaan dengan nilai budaya mereka.”</a:t>
            </a:r>
          </a:p>
          <a:p>
            <a:pPr marL="533400" marR="0" lvl="0" indent="-27178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ID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Rencana Induk Pemajuan Kebudayaan:</a:t>
            </a:r>
          </a:p>
          <a:p>
            <a:pPr marL="533400" marR="0" lvl="0" indent="-2717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Sasaran 30: “Meningkatnya peran dan fungsi masyarakat adat, komunitas tradisi dan penghayat kepercayaan, termasuk komunitas pinggiran (laut/pesisir), agar dapat berkontribusi dalam pemajuan kebudayaan nasional.”</a:t>
            </a:r>
          </a:p>
          <a:p>
            <a:pPr marL="533400" marR="0" lvl="0" indent="-2717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D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Kebijakan Lintas K/L No. 113: “Memfasilitasi penyelesaian sengketa dengan melakukan rehabilitasi, mediasi, kompensasi, dan restitusi bagi masyarakat adat yang mengalami stigma, peminggiran dan pembatasan ketika mereka melakukan ekspresi budayanya.”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496009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latin typeface="+mn-lt"/>
              </a:rPr>
              <a:t>Masalah Pokok Advokasi Penghayat Kepercayaan dan Masyarakat Adat</a:t>
            </a:r>
            <a:endParaRPr lang="en-ID" sz="2800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2091431" y="1069849"/>
          <a:ext cx="10515600" cy="566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Striped Right 4"/>
          <p:cNvSpPr/>
          <p:nvPr/>
        </p:nvSpPr>
        <p:spPr>
          <a:xfrm>
            <a:off x="6096000" y="3822192"/>
            <a:ext cx="694944" cy="941832"/>
          </a:xfrm>
          <a:prstGeom prst="striped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358384" y="11951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866" y="1082040"/>
            <a:ext cx="6798734" cy="123444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9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adway" panose="04040905080B02020502" pitchFamily="82" charset="0"/>
              </a:rPr>
            </a:br>
            <a:r>
              <a:rPr lang="en-US" sz="49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adway" panose="04040905080B02020502" pitchFamily="82" charset="0"/>
              </a:rPr>
              <a:t>TERIMA KASIH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74320" algn="ctr">
              <a:spcBef>
                <a:spcPts val="580"/>
              </a:spcBef>
              <a:buFont typeface="Wingdings 2" panose="05020102010507070707"/>
              <a:buChar char=""/>
              <a:defRPr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2714625"/>
            <a:ext cx="2647950" cy="2647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5040923" y="5462955"/>
            <a:ext cx="211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RAHAYU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116"/>
          </a:xfrm>
        </p:spPr>
        <p:txBody>
          <a:bodyPr/>
          <a:lstStyle/>
          <a:p>
            <a:pPr algn="ctr"/>
            <a:r>
              <a:rPr lang="en-US" b="1" dirty="0"/>
              <a:t>LAYANAN DI DIREKTORAT</a:t>
            </a:r>
            <a:endParaRPr lang="en-ID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6460" y="1062145"/>
          <a:ext cx="8030593" cy="519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Right 6"/>
          <p:cNvSpPr/>
          <p:nvPr/>
        </p:nvSpPr>
        <p:spPr>
          <a:xfrm>
            <a:off x="8629095" y="3429000"/>
            <a:ext cx="1296139" cy="77013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PRIORITAS</a:t>
            </a:r>
            <a:endParaRPr lang="en-ID" sz="1600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8908742" y="1443397"/>
          <a:ext cx="3080551" cy="4697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6" y="1829399"/>
            <a:ext cx="684330" cy="684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6" y="3210748"/>
            <a:ext cx="684330" cy="684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6" y="4698032"/>
            <a:ext cx="684330" cy="684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38" y="4698032"/>
            <a:ext cx="684330" cy="684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38" y="3210748"/>
            <a:ext cx="684330" cy="6843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38" y="1834609"/>
            <a:ext cx="684330" cy="684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9359" y="364261"/>
            <a:ext cx="5951315" cy="6129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/>
          <p:nvPr/>
        </p:nvSpPr>
        <p:spPr>
          <a:xfrm>
            <a:off x="431880" y="2766217"/>
            <a:ext cx="71250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ndalus"/>
              </a:rPr>
              <a:t>KEPERCAYAAN</a:t>
            </a:r>
          </a:p>
          <a:p>
            <a:r>
              <a:rPr lang="en-US" sz="3600" b="1" dirty="0">
                <a:latin typeface="Andalus"/>
              </a:rPr>
              <a:t>TERHADAP </a:t>
            </a:r>
          </a:p>
          <a:p>
            <a:r>
              <a:rPr lang="en-US" sz="3600" b="1" dirty="0">
                <a:solidFill>
                  <a:schemeClr val="accent4"/>
                </a:solidFill>
                <a:latin typeface="Andalus"/>
              </a:rPr>
              <a:t>TUHAN YANG MAHA ESA</a:t>
            </a:r>
            <a:endParaRPr lang="en-ID" sz="3600" b="1" dirty="0">
              <a:solidFill>
                <a:schemeClr val="accent4"/>
              </a:solidFill>
              <a:latin typeface="Andalu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4" y="1128062"/>
            <a:ext cx="6957164" cy="4601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63065748"/>
              </p:ext>
            </p:extLst>
          </p:nvPr>
        </p:nvGraphicFramePr>
        <p:xfrm>
          <a:off x="168676" y="79899"/>
          <a:ext cx="6525087" cy="6312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4"/>
          <p:cNvGraphicFramePr/>
          <p:nvPr>
            <p:extLst>
              <p:ext uri="{D42A27DB-BD31-4B8C-83A1-F6EECF244321}">
                <p14:modId xmlns:p14="http://schemas.microsoft.com/office/powerpoint/2010/main" val="3508372562"/>
              </p:ext>
            </p:extLst>
          </p:nvPr>
        </p:nvGraphicFramePr>
        <p:xfrm>
          <a:off x="6693091" y="323727"/>
          <a:ext cx="5290458" cy="573866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7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</a:rPr>
                        <a:t>No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6717" marR="16717" marT="16717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 err="1">
                          <a:effectLst/>
                        </a:rPr>
                        <a:t>Lokasi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6717" marR="16717" marT="1671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1430" marR="91430" marT="45739" marB="45739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Jumlah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Sumatera Utara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Lampung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1kota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D.K.I. Jakarta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Banten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Jawa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Barat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Jawa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Tengah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D.I. Yogyakarta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1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Jawa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Timur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4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41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Bali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1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Nusa Tenggara Barat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Nusa Tenggara Timur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Sulawesi Utara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id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Riau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1 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Kalimantan Selatan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ID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1 </a:t>
                      </a:r>
                      <a:r>
                        <a:rPr kumimoji="0" lang="en-ID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kota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ID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Sulawesi Barat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id-ID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D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 </a:t>
                      </a:r>
                      <a:r>
                        <a:rPr kumimoji="0" lang="en-US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Kab</a:t>
                      </a: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id-ID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ID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r>
                        <a:rPr kumimoji="0" lang="id-ID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Kota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174</a:t>
                      </a:r>
                      <a:r>
                        <a:rPr kumimoji="0" lang="id-ID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organisasi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0" marR="91430" marT="45739" marB="45739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199" y="365126"/>
            <a:ext cx="5749031" cy="4279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ORGANISASI KEPERCAYAAN</a:t>
            </a:r>
            <a:endParaRPr lang="en-ID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61089" y="6063643"/>
            <a:ext cx="1749451" cy="3282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*Data per </a:t>
            </a:r>
            <a:r>
              <a:rPr lang="en-US" sz="1200" dirty="0" err="1"/>
              <a:t>Oktober</a:t>
            </a:r>
            <a:r>
              <a:rPr lang="en-US" sz="1200" dirty="0"/>
              <a:t> 2021</a:t>
            </a:r>
            <a:endParaRPr lang="en-ID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6" y="363875"/>
            <a:ext cx="9481625" cy="54019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496142-808B-4B8E-9329-803602A12A1B}"/>
              </a:ext>
            </a:extLst>
          </p:cNvPr>
          <p:cNvSpPr/>
          <p:nvPr/>
        </p:nvSpPr>
        <p:spPr>
          <a:xfrm>
            <a:off x="8414365" y="2370193"/>
            <a:ext cx="2515071" cy="970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432 </a:t>
            </a:r>
            <a:r>
              <a:rPr lang="en-US" dirty="0" err="1">
                <a:solidFill>
                  <a:srgbClr val="FFFF00"/>
                </a:solidFill>
              </a:rPr>
              <a:t>sekolah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11 </a:t>
            </a:r>
            <a:r>
              <a:rPr lang="en-US" dirty="0" err="1">
                <a:solidFill>
                  <a:srgbClr val="FFFF00"/>
                </a:solidFill>
              </a:rPr>
              <a:t>Perguruan</a:t>
            </a:r>
            <a:r>
              <a:rPr lang="en-US" dirty="0">
                <a:solidFill>
                  <a:srgbClr val="FFFF00"/>
                </a:solidFill>
              </a:rPr>
              <a:t> Tinggi</a:t>
            </a:r>
            <a:endParaRPr lang="en-ID" dirty="0">
              <a:solidFill>
                <a:srgbClr val="FFFF00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B81ADCC-5262-4EDE-AB16-69CB927822C3}"/>
              </a:ext>
            </a:extLst>
          </p:cNvPr>
          <p:cNvSpPr/>
          <p:nvPr/>
        </p:nvSpPr>
        <p:spPr>
          <a:xfrm>
            <a:off x="8261304" y="2229969"/>
            <a:ext cx="188536" cy="280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20" y="470302"/>
            <a:ext cx="9233359" cy="56008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0860" y="120521"/>
            <a:ext cx="9370280" cy="10020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ndalus"/>
              </a:rPr>
              <a:t>LAYANAN PENDIDIKAN KEPERCAYAAN </a:t>
            </a:r>
            <a:endParaRPr lang="en-ID" sz="3600" b="1" dirty="0">
              <a:latin typeface="Andalu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-307102" y="1581324"/>
          <a:ext cx="5449824" cy="477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4900835" y="1122557"/>
          <a:ext cx="64196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Arrow: Right 9"/>
          <p:cNvSpPr/>
          <p:nvPr/>
        </p:nvSpPr>
        <p:spPr>
          <a:xfrm>
            <a:off x="4187771" y="3395884"/>
            <a:ext cx="954951" cy="8720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796" y="736484"/>
            <a:ext cx="9236061" cy="132556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altLang="en-US" dirty="0">
                <a:solidFill>
                  <a:srgbClr val="002060"/>
                </a:solidFill>
              </a:rPr>
              <a:t>PRINSIP PENYELENGGARAAN PENDIDIKAN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795" y="2318847"/>
            <a:ext cx="9236062" cy="31398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n-NO" alt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n-NO" alt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 diselenggarakan secara demokratis dan berkeadilan serta </a:t>
            </a:r>
            <a:r>
              <a:rPr lang="nn-NO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 diskriminatif </a:t>
            </a:r>
            <a:r>
              <a:rPr lang="nn-NO" alt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 menjunjung tinggi hak asasi manusia, nilai keagamaan, nilai kultural, dan kemajemukan bangsa (Pasal 4 UU Sisdiknas Nomor 20 tahun 2003)</a:t>
            </a:r>
            <a:endParaRPr lang="en-US" alt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</TotalTime>
  <Words>1868</Words>
  <Application>Microsoft Office PowerPoint</Application>
  <PresentationFormat>Widescreen</PresentationFormat>
  <Paragraphs>378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Aharoni</vt:lpstr>
      <vt:lpstr>Andalus</vt:lpstr>
      <vt:lpstr>Arial</vt:lpstr>
      <vt:lpstr>Bahnschrift Light</vt:lpstr>
      <vt:lpstr>Baskerville Old Face</vt:lpstr>
      <vt:lpstr>Berlin Sans FB</vt:lpstr>
      <vt:lpstr>Broadway</vt:lpstr>
      <vt:lpstr>Calibri</vt:lpstr>
      <vt:lpstr>Calibri Light</vt:lpstr>
      <vt:lpstr>Cambria</vt:lpstr>
      <vt:lpstr>Candara</vt:lpstr>
      <vt:lpstr>Georgia</vt:lpstr>
      <vt:lpstr>Lucida Sans Unicode</vt:lpstr>
      <vt:lpstr>Monotype Corsiva</vt:lpstr>
      <vt:lpstr>Perpetua</vt:lpstr>
      <vt:lpstr>Times New Roman</vt:lpstr>
      <vt:lpstr>Wingdings 2</vt:lpstr>
      <vt:lpstr>Wingdings 3</vt:lpstr>
      <vt:lpstr>Office Theme</vt:lpstr>
      <vt:lpstr>DIREKTORAT  KEPERCAYAAN TERHADAP TUHAN YANG MAHA ESA  DAN MASYARAKAT ADAT</vt:lpstr>
      <vt:lpstr>PowerPoint Presentation</vt:lpstr>
      <vt:lpstr>LAYANAN DI DIREKTORAT</vt:lpstr>
      <vt:lpstr>PowerPoint Presentation</vt:lpstr>
      <vt:lpstr>ORGANISASI KEPERCAYAAN</vt:lpstr>
      <vt:lpstr>PowerPoint Presentation</vt:lpstr>
      <vt:lpstr>PowerPoint Presentation</vt:lpstr>
      <vt:lpstr>LAYANAN PENDIDIKAN KEPERCAYAAN </vt:lpstr>
      <vt:lpstr>PRINSIP PENYELENGGARAAN PENDIDIKAN</vt:lpstr>
      <vt:lpstr>Buku Permendikbud Nomor 27 Tahun 2016 dan Pedoman Implementasinya</vt:lpstr>
      <vt:lpstr>PowerPoint Presentation</vt:lpstr>
      <vt:lpstr>Ruang Lingkup</vt:lpstr>
      <vt:lpstr>Tahapan Untuk Mendapatkan Layanan Pendidikan Kepercayaan di Satuan Pendidikan</vt:lpstr>
      <vt:lpstr>CAPAIAN LAYANAN PENDIDIKAN  KEPERCAYAAN</vt:lpstr>
      <vt:lpstr>CAPAIAN LAYANAN PENDIDIKAN  KEPERCAYAAN</vt:lpstr>
      <vt:lpstr>Sosialisasi Peraturan Menteri Pendidikan dan  Kebudayaan  No. 27 tahun 2016 tentang Layanan Pendidikan Kepercayaan terhadap Tuhan YME</vt:lpstr>
      <vt:lpstr>Kronologi Layanan e-rapor</vt:lpstr>
      <vt:lpstr>Upaya Layanan e-Rapor</vt:lpstr>
      <vt:lpstr>Realita. Ragam Masalah Layanan Pendidikan</vt:lpstr>
      <vt:lpstr>MASYARAKAT  ADAT</vt:lpstr>
      <vt:lpstr> PERSEBARAN KOMUNITAS ADAT</vt:lpstr>
      <vt:lpstr>LAYANAN PENDIDIKAN MASYARAKAT ADAT </vt:lpstr>
      <vt:lpstr>ADVOKASI  KEPERCAYAAN  DAN MASYARAKAT ADAT</vt:lpstr>
      <vt:lpstr>PowerPoint Presentation</vt:lpstr>
      <vt:lpstr>Masalah Pokok Advokasi Penghayat Kepercayaan dan Masyarakat Adat</vt:lpstr>
      <vt:lpstr> TERIMA KASIH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110</cp:revision>
  <cp:lastPrinted>2020-03-06T03:03:00Z</cp:lastPrinted>
  <dcterms:created xsi:type="dcterms:W3CDTF">2020-03-04T06:27:00Z</dcterms:created>
  <dcterms:modified xsi:type="dcterms:W3CDTF">2021-11-06T07:39:28Z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70B795D687874778BA1CE95C7221DCD0</vt:lpwstr>
  </property>
  <property fmtid="{D5CDD505-2E9C-101B-9397-08002B2CF9AE}" pid="3" name="KSOProductBuildVer">
    <vt:lpwstr>1033-11.2.0.10351</vt:lpwstr>
  </property>
</Properties>
</file>