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56" r:id="rId2"/>
    <p:sldMasterId id="2147483782" r:id="rId3"/>
    <p:sldMasterId id="2147483794" r:id="rId4"/>
    <p:sldMasterId id="2147483806" r:id="rId5"/>
    <p:sldMasterId id="2147483818" r:id="rId6"/>
    <p:sldMasterId id="2147483830" r:id="rId7"/>
    <p:sldMasterId id="2147483842" r:id="rId8"/>
  </p:sldMasterIdLst>
  <p:notesMasterIdLst>
    <p:notesMasterId r:id="rId36"/>
  </p:notesMasterIdLst>
  <p:sldIdLst>
    <p:sldId id="284" r:id="rId9"/>
    <p:sldId id="322" r:id="rId10"/>
    <p:sldId id="326" r:id="rId11"/>
    <p:sldId id="307" r:id="rId12"/>
    <p:sldId id="286" r:id="rId13"/>
    <p:sldId id="304" r:id="rId14"/>
    <p:sldId id="327" r:id="rId15"/>
    <p:sldId id="329" r:id="rId16"/>
    <p:sldId id="330" r:id="rId17"/>
    <p:sldId id="331" r:id="rId18"/>
    <p:sldId id="333" r:id="rId19"/>
    <p:sldId id="337" r:id="rId20"/>
    <p:sldId id="338" r:id="rId21"/>
    <p:sldId id="335" r:id="rId22"/>
    <p:sldId id="341" r:id="rId23"/>
    <p:sldId id="342" r:id="rId24"/>
    <p:sldId id="344" r:id="rId25"/>
    <p:sldId id="345" r:id="rId26"/>
    <p:sldId id="346" r:id="rId27"/>
    <p:sldId id="347" r:id="rId28"/>
    <p:sldId id="332" r:id="rId29"/>
    <p:sldId id="324" r:id="rId30"/>
    <p:sldId id="334" r:id="rId31"/>
    <p:sldId id="348" r:id="rId32"/>
    <p:sldId id="349" r:id="rId33"/>
    <p:sldId id="350" r:id="rId34"/>
    <p:sldId id="328" r:id="rId35"/>
  </p:sldIdLst>
  <p:sldSz cx="12169775" cy="6877050"/>
  <p:notesSz cx="6858000" cy="9144000"/>
  <p:defaultTextStyle>
    <a:defPPr>
      <a:defRPr lang="id-ID"/>
    </a:defPPr>
    <a:lvl1pPr marL="0" algn="l" defTabSz="1132208" rtl="0" eaLnBrk="1" latinLnBrk="0" hangingPunct="1">
      <a:defRPr sz="2100" kern="1200">
        <a:solidFill>
          <a:schemeClr val="tx1"/>
        </a:solidFill>
        <a:latin typeface="+mn-lt"/>
        <a:ea typeface="+mn-ea"/>
        <a:cs typeface="+mn-cs"/>
      </a:defRPr>
    </a:lvl1pPr>
    <a:lvl2pPr marL="566103" algn="l" defTabSz="1132208" rtl="0" eaLnBrk="1" latinLnBrk="0" hangingPunct="1">
      <a:defRPr sz="2100" kern="1200">
        <a:solidFill>
          <a:schemeClr val="tx1"/>
        </a:solidFill>
        <a:latin typeface="+mn-lt"/>
        <a:ea typeface="+mn-ea"/>
        <a:cs typeface="+mn-cs"/>
      </a:defRPr>
    </a:lvl2pPr>
    <a:lvl3pPr marL="1132208" algn="l" defTabSz="1132208" rtl="0" eaLnBrk="1" latinLnBrk="0" hangingPunct="1">
      <a:defRPr sz="2100" kern="1200">
        <a:solidFill>
          <a:schemeClr val="tx1"/>
        </a:solidFill>
        <a:latin typeface="+mn-lt"/>
        <a:ea typeface="+mn-ea"/>
        <a:cs typeface="+mn-cs"/>
      </a:defRPr>
    </a:lvl3pPr>
    <a:lvl4pPr marL="1698311" algn="l" defTabSz="1132208" rtl="0" eaLnBrk="1" latinLnBrk="0" hangingPunct="1">
      <a:defRPr sz="2100" kern="1200">
        <a:solidFill>
          <a:schemeClr val="tx1"/>
        </a:solidFill>
        <a:latin typeface="+mn-lt"/>
        <a:ea typeface="+mn-ea"/>
        <a:cs typeface="+mn-cs"/>
      </a:defRPr>
    </a:lvl4pPr>
    <a:lvl5pPr marL="2264416" algn="l" defTabSz="1132208" rtl="0" eaLnBrk="1" latinLnBrk="0" hangingPunct="1">
      <a:defRPr sz="2100" kern="1200">
        <a:solidFill>
          <a:schemeClr val="tx1"/>
        </a:solidFill>
        <a:latin typeface="+mn-lt"/>
        <a:ea typeface="+mn-ea"/>
        <a:cs typeface="+mn-cs"/>
      </a:defRPr>
    </a:lvl5pPr>
    <a:lvl6pPr marL="2830528" algn="l" defTabSz="1132208" rtl="0" eaLnBrk="1" latinLnBrk="0" hangingPunct="1">
      <a:defRPr sz="2100" kern="1200">
        <a:solidFill>
          <a:schemeClr val="tx1"/>
        </a:solidFill>
        <a:latin typeface="+mn-lt"/>
        <a:ea typeface="+mn-ea"/>
        <a:cs typeface="+mn-cs"/>
      </a:defRPr>
    </a:lvl6pPr>
    <a:lvl7pPr marL="3396624" algn="l" defTabSz="1132208" rtl="0" eaLnBrk="1" latinLnBrk="0" hangingPunct="1">
      <a:defRPr sz="2100" kern="1200">
        <a:solidFill>
          <a:schemeClr val="tx1"/>
        </a:solidFill>
        <a:latin typeface="+mn-lt"/>
        <a:ea typeface="+mn-ea"/>
        <a:cs typeface="+mn-cs"/>
      </a:defRPr>
    </a:lvl7pPr>
    <a:lvl8pPr marL="3962726" algn="l" defTabSz="1132208" rtl="0" eaLnBrk="1" latinLnBrk="0" hangingPunct="1">
      <a:defRPr sz="2100" kern="1200">
        <a:solidFill>
          <a:schemeClr val="tx1"/>
        </a:solidFill>
        <a:latin typeface="+mn-lt"/>
        <a:ea typeface="+mn-ea"/>
        <a:cs typeface="+mn-cs"/>
      </a:defRPr>
    </a:lvl8pPr>
    <a:lvl9pPr marL="4528828" algn="l" defTabSz="1132208"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996" y="-180"/>
      </p:cViewPr>
      <p:guideLst>
        <p:guide orient="horz" pos="2166"/>
        <p:guide pos="38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_rels/data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B8581-673A-40FE-824E-D6D1913B983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F31B126-FF7E-43C8-A8FA-09A8E37F1CCC}">
      <dgm:prSet phldrT="[Text]"/>
      <dgm:spPr>
        <a:solidFill>
          <a:srgbClr val="FF0000"/>
        </a:solidFill>
      </dgm:spPr>
      <dgm:t>
        <a:bodyPr/>
        <a:lstStyle/>
        <a:p>
          <a:r>
            <a:rPr lang="en-US" dirty="0" smtClean="0"/>
            <a:t>VISI</a:t>
          </a:r>
          <a:endParaRPr lang="en-US" dirty="0"/>
        </a:p>
      </dgm:t>
    </dgm:pt>
    <dgm:pt modelId="{6C6B5AF3-A95D-49A7-A417-456A392BE535}" type="parTrans" cxnId="{18F6857F-9BCE-45AA-A276-1917A2E3FC87}">
      <dgm:prSet/>
      <dgm:spPr/>
      <dgm:t>
        <a:bodyPr/>
        <a:lstStyle/>
        <a:p>
          <a:endParaRPr lang="en-US"/>
        </a:p>
      </dgm:t>
    </dgm:pt>
    <dgm:pt modelId="{568BFE17-20A0-4CCF-8972-FD5EE88BDDBE}" type="sibTrans" cxnId="{18F6857F-9BCE-45AA-A276-1917A2E3FC87}">
      <dgm:prSet/>
      <dgm:spPr/>
      <dgm:t>
        <a:bodyPr/>
        <a:lstStyle/>
        <a:p>
          <a:endParaRPr lang="en-US"/>
        </a:p>
      </dgm:t>
    </dgm:pt>
    <dgm:pt modelId="{54C1DE2C-63FF-4CC6-A3D6-C0CB2284AF38}">
      <dgm:prSet phldrT="[Text]" custT="1"/>
      <dgm:spPr>
        <a:solidFill>
          <a:schemeClr val="accent6">
            <a:lumMod val="40000"/>
            <a:lumOff val="60000"/>
            <a:alpha val="90000"/>
          </a:schemeClr>
        </a:solidFill>
      </dgm:spPr>
      <dgm:t>
        <a:bodyPr/>
        <a:lstStyle/>
        <a:p>
          <a:r>
            <a:rPr lang="en-US" sz="1800" dirty="0" err="1" smtClean="0">
              <a:latin typeface="Tahoma" pitchFamily="34" charset="0"/>
              <a:ea typeface="Tahoma" pitchFamily="34" charset="0"/>
              <a:cs typeface="Tahoma" pitchFamily="34" charset="0"/>
            </a:rPr>
            <a:t>Melestarikan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dan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mengamalkan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perikehidupan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kemanusiaan</a:t>
          </a:r>
          <a:r>
            <a:rPr lang="en-US" sz="1800" dirty="0" smtClean="0">
              <a:latin typeface="Tahoma" pitchFamily="34" charset="0"/>
              <a:ea typeface="Tahoma" pitchFamily="34" charset="0"/>
              <a:cs typeface="Tahoma" pitchFamily="34" charset="0"/>
            </a:rPr>
            <a:t> yang </a:t>
          </a:r>
          <a:r>
            <a:rPr lang="en-US" sz="1800" dirty="0" err="1" smtClean="0">
              <a:latin typeface="Tahoma" pitchFamily="34" charset="0"/>
              <a:ea typeface="Tahoma" pitchFamily="34" charset="0"/>
              <a:cs typeface="Tahoma" pitchFamily="34" charset="0"/>
            </a:rPr>
            <a:t>berbudi</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pekerti</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luhur</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sebagai</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manusia</a:t>
          </a:r>
          <a:r>
            <a:rPr lang="en-US" sz="1800" dirty="0" smtClean="0">
              <a:latin typeface="Tahoma" pitchFamily="34" charset="0"/>
              <a:ea typeface="Tahoma" pitchFamily="34" charset="0"/>
              <a:cs typeface="Tahoma" pitchFamily="34" charset="0"/>
            </a:rPr>
            <a:t> Indonesia </a:t>
          </a:r>
          <a:r>
            <a:rPr lang="en-US" sz="1800" dirty="0" err="1" smtClean="0">
              <a:latin typeface="Tahoma" pitchFamily="34" charset="0"/>
              <a:ea typeface="Tahoma" pitchFamily="34" charset="0"/>
              <a:cs typeface="Tahoma" pitchFamily="34" charset="0"/>
            </a:rPr>
            <a:t>seutuhnya</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dalam</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mencapai</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cita</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cita</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masyarakat</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adil</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dan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makmur</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serta</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sejahtera</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lahir</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batin</a:t>
          </a:r>
          <a:r>
            <a:rPr lang="en-US" sz="1800" dirty="0" smtClean="0">
              <a:latin typeface="Tahoma" pitchFamily="34" charset="0"/>
              <a:ea typeface="Tahoma" pitchFamily="34" charset="0"/>
              <a:cs typeface="Tahoma" pitchFamily="34" charset="0"/>
            </a:rPr>
            <a:t>. </a:t>
          </a:r>
          <a:endParaRPr lang="en-US" sz="1800" dirty="0">
            <a:latin typeface="Tahoma" pitchFamily="34" charset="0"/>
            <a:ea typeface="Tahoma" pitchFamily="34" charset="0"/>
            <a:cs typeface="Tahoma" pitchFamily="34" charset="0"/>
          </a:endParaRPr>
        </a:p>
      </dgm:t>
    </dgm:pt>
    <dgm:pt modelId="{53ED8DFF-68E8-46CB-8ABE-700B32D4B78B}" type="parTrans" cxnId="{568A99A5-B1FB-47F2-91CB-A696DB5E6D75}">
      <dgm:prSet/>
      <dgm:spPr/>
      <dgm:t>
        <a:bodyPr/>
        <a:lstStyle/>
        <a:p>
          <a:endParaRPr lang="en-US"/>
        </a:p>
      </dgm:t>
    </dgm:pt>
    <dgm:pt modelId="{51CC47E9-6F27-49F8-A0F9-AB0FFE4938EC}" type="sibTrans" cxnId="{568A99A5-B1FB-47F2-91CB-A696DB5E6D75}">
      <dgm:prSet/>
      <dgm:spPr/>
      <dgm:t>
        <a:bodyPr/>
        <a:lstStyle/>
        <a:p>
          <a:endParaRPr lang="en-US"/>
        </a:p>
      </dgm:t>
    </dgm:pt>
    <dgm:pt modelId="{B1705C08-CFEE-4969-9434-315396FCB98A}">
      <dgm:prSet phldrT="[Text]"/>
      <dgm:spPr>
        <a:solidFill>
          <a:srgbClr val="00B050"/>
        </a:solidFill>
      </dgm:spPr>
      <dgm:t>
        <a:bodyPr/>
        <a:lstStyle/>
        <a:p>
          <a:r>
            <a:rPr lang="en-US" dirty="0" smtClean="0"/>
            <a:t>MISI</a:t>
          </a:r>
          <a:endParaRPr lang="en-US" dirty="0"/>
        </a:p>
      </dgm:t>
    </dgm:pt>
    <dgm:pt modelId="{5F32BE0C-B14F-4BB9-B230-35CF399C2CA6}" type="parTrans" cxnId="{8EB7A027-72CF-4D4F-B905-443C80CFC6F7}">
      <dgm:prSet/>
      <dgm:spPr/>
      <dgm:t>
        <a:bodyPr/>
        <a:lstStyle/>
        <a:p>
          <a:endParaRPr lang="en-US"/>
        </a:p>
      </dgm:t>
    </dgm:pt>
    <dgm:pt modelId="{C4970444-26DF-4A8A-95D0-0DD60CB946D8}" type="sibTrans" cxnId="{8EB7A027-72CF-4D4F-B905-443C80CFC6F7}">
      <dgm:prSet/>
      <dgm:spPr/>
      <dgm:t>
        <a:bodyPr/>
        <a:lstStyle/>
        <a:p>
          <a:endParaRPr lang="en-US"/>
        </a:p>
      </dgm:t>
    </dgm:pt>
    <dgm:pt modelId="{C5188D8C-D5CA-47C9-90CD-7220A3BE9E7A}">
      <dgm:prSet phldrT="[Text]" custT="1"/>
      <dgm:spPr>
        <a:solidFill>
          <a:schemeClr val="accent3">
            <a:lumMod val="60000"/>
            <a:lumOff val="40000"/>
            <a:alpha val="90000"/>
          </a:schemeClr>
        </a:solidFill>
      </dgm:spPr>
      <dgm:t>
        <a:bodyPr/>
        <a:lstStyle/>
        <a:p>
          <a:r>
            <a:rPr lang="en-US" sz="1800" dirty="0" err="1" smtClean="0">
              <a:latin typeface="Tahoma" pitchFamily="34" charset="0"/>
              <a:ea typeface="Tahoma" pitchFamily="34" charset="0"/>
              <a:cs typeface="Tahoma" pitchFamily="34" charset="0"/>
            </a:rPr>
            <a:t>Membina</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kerjasama</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antar</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anggota</a:t>
          </a:r>
          <a:r>
            <a:rPr lang="en-US" sz="1800" dirty="0" smtClean="0">
              <a:latin typeface="Tahoma" pitchFamily="34" charset="0"/>
              <a:ea typeface="Tahoma" pitchFamily="34" charset="0"/>
              <a:cs typeface="Tahoma" pitchFamily="34" charset="0"/>
            </a:rPr>
            <a:t> agar </a:t>
          </a:r>
          <a:r>
            <a:rPr lang="en-US" sz="1800" dirty="0" err="1" smtClean="0">
              <a:latin typeface="Tahoma" pitchFamily="34" charset="0"/>
              <a:ea typeface="Tahoma" pitchFamily="34" charset="0"/>
              <a:cs typeface="Tahoma" pitchFamily="34" charset="0"/>
            </a:rPr>
            <a:t>mampu</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menjalin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komunikasi</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dan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beradaptasi</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dengan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lingkungan</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masyarakat</a:t>
          </a:r>
          <a:r>
            <a:rPr lang="en-US" sz="1800" dirty="0" smtClean="0">
              <a:latin typeface="Tahoma" pitchFamily="34" charset="0"/>
              <a:ea typeface="Tahoma" pitchFamily="34" charset="0"/>
              <a:cs typeface="Tahoma" pitchFamily="34" charset="0"/>
            </a:rPr>
            <a:t>.</a:t>
          </a:r>
          <a:endParaRPr lang="en-US" sz="1800" dirty="0">
            <a:latin typeface="Tahoma" pitchFamily="34" charset="0"/>
            <a:ea typeface="Tahoma" pitchFamily="34" charset="0"/>
            <a:cs typeface="Tahoma" pitchFamily="34" charset="0"/>
          </a:endParaRPr>
        </a:p>
      </dgm:t>
    </dgm:pt>
    <dgm:pt modelId="{76DA1E5B-31ED-4F03-AA3E-165B894545A3}" type="parTrans" cxnId="{6CB66700-F987-4A91-95A6-E1FA20F5AA64}">
      <dgm:prSet/>
      <dgm:spPr/>
      <dgm:t>
        <a:bodyPr/>
        <a:lstStyle/>
        <a:p>
          <a:endParaRPr lang="en-US"/>
        </a:p>
      </dgm:t>
    </dgm:pt>
    <dgm:pt modelId="{D9AFAF27-A184-49B2-839C-2A35CB6AB8FC}" type="sibTrans" cxnId="{6CB66700-F987-4A91-95A6-E1FA20F5AA64}">
      <dgm:prSet/>
      <dgm:spPr/>
      <dgm:t>
        <a:bodyPr/>
        <a:lstStyle/>
        <a:p>
          <a:endParaRPr lang="en-US"/>
        </a:p>
      </dgm:t>
    </dgm:pt>
    <dgm:pt modelId="{0AC6B845-46EF-490F-8C7C-A3C964B37D2F}">
      <dgm:prSet phldrT="[Text]" custT="1"/>
      <dgm:spPr>
        <a:solidFill>
          <a:schemeClr val="accent3">
            <a:lumMod val="60000"/>
            <a:lumOff val="40000"/>
            <a:alpha val="90000"/>
          </a:schemeClr>
        </a:solidFill>
      </dgm:spPr>
      <dgm:t>
        <a:bodyPr/>
        <a:lstStyle/>
        <a:p>
          <a:r>
            <a:rPr lang="en-US" sz="1800" dirty="0" err="1" smtClean="0">
              <a:solidFill>
                <a:srgbClr val="000000"/>
              </a:solidFill>
              <a:latin typeface="Tahoma" pitchFamily="34" charset="0"/>
              <a:ea typeface="Tahoma" pitchFamily="34" charset="0"/>
              <a:cs typeface="Tahoma" pitchFamily="34" charset="0"/>
            </a:rPr>
            <a:t>Ikut</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serta</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membentuk</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dan</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membangun</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karakter</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manusia</a:t>
          </a:r>
          <a:r>
            <a:rPr lang="en-US" sz="1800" dirty="0" smtClean="0">
              <a:solidFill>
                <a:srgbClr val="000000"/>
              </a:solidFill>
              <a:latin typeface="Tahoma" pitchFamily="34" charset="0"/>
              <a:ea typeface="Tahoma" pitchFamily="34" charset="0"/>
              <a:cs typeface="Tahoma" pitchFamily="34" charset="0"/>
            </a:rPr>
            <a:t> Indonesia </a:t>
          </a:r>
          <a:r>
            <a:rPr lang="en-US" sz="1800" dirty="0" err="1" smtClean="0">
              <a:solidFill>
                <a:srgbClr val="000000"/>
              </a:solidFill>
              <a:latin typeface="Tahoma" pitchFamily="34" charset="0"/>
              <a:ea typeface="Tahoma" pitchFamily="34" charset="0"/>
              <a:cs typeface="Tahoma" pitchFamily="34" charset="0"/>
            </a:rPr>
            <a:t>seutuhnya</a:t>
          </a:r>
          <a:r>
            <a:rPr lang="en-US" sz="1800" dirty="0" smtClean="0">
              <a:solidFill>
                <a:srgbClr val="000000"/>
              </a:solidFill>
              <a:latin typeface="Tahoma" pitchFamily="34" charset="0"/>
              <a:ea typeface="Tahoma" pitchFamily="34" charset="0"/>
              <a:cs typeface="Tahoma" pitchFamily="34" charset="0"/>
            </a:rPr>
            <a:t> di </a:t>
          </a:r>
          <a:r>
            <a:rPr lang="en-US" sz="1800" dirty="0" err="1" smtClean="0">
              <a:solidFill>
                <a:srgbClr val="000000"/>
              </a:solidFill>
              <a:latin typeface="Tahoma" pitchFamily="34" charset="0"/>
              <a:ea typeface="Tahoma" pitchFamily="34" charset="0"/>
              <a:cs typeface="Tahoma" pitchFamily="34" charset="0"/>
            </a:rPr>
            <a:t>bidang</a:t>
          </a:r>
          <a:r>
            <a:rPr lang="en-US" sz="1800" dirty="0" smtClean="0">
              <a:solidFill>
                <a:srgbClr val="000000"/>
              </a:solidFill>
              <a:latin typeface="Tahoma" pitchFamily="34" charset="0"/>
              <a:ea typeface="Tahoma" pitchFamily="34" charset="0"/>
              <a:cs typeface="Tahoma" pitchFamily="34" charset="0"/>
            </a:rPr>
            <a:t> mental-spiritual yang </a:t>
          </a:r>
          <a:r>
            <a:rPr lang="en-US" sz="1800" dirty="0" err="1" smtClean="0">
              <a:solidFill>
                <a:srgbClr val="000000"/>
              </a:solidFill>
              <a:latin typeface="Tahoma" pitchFamily="34" charset="0"/>
              <a:ea typeface="Tahoma" pitchFamily="34" charset="0"/>
              <a:cs typeface="Tahoma" pitchFamily="34" charset="0"/>
            </a:rPr>
            <a:t>berjiwa</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Pancasila</a:t>
          </a:r>
          <a:r>
            <a:rPr lang="en-US" sz="1800" dirty="0" smtClean="0">
              <a:solidFill>
                <a:srgbClr val="000000"/>
              </a:solidFill>
              <a:latin typeface="Tahoma" pitchFamily="34" charset="0"/>
              <a:ea typeface="Tahoma" pitchFamily="34" charset="0"/>
              <a:cs typeface="Tahoma" pitchFamily="34" charset="0"/>
            </a:rPr>
            <a:t>.</a:t>
          </a:r>
          <a:endParaRPr lang="en-US" sz="1800" dirty="0">
            <a:latin typeface="Tahoma" pitchFamily="34" charset="0"/>
            <a:ea typeface="Tahoma" pitchFamily="34" charset="0"/>
            <a:cs typeface="Tahoma" pitchFamily="34" charset="0"/>
          </a:endParaRPr>
        </a:p>
      </dgm:t>
    </dgm:pt>
    <dgm:pt modelId="{B8ACF388-358D-46C9-B165-D9E06937106F}" type="parTrans" cxnId="{8B4E98E3-0C8D-418E-9F88-E8B95D46D4B4}">
      <dgm:prSet/>
      <dgm:spPr/>
      <dgm:t>
        <a:bodyPr/>
        <a:lstStyle/>
        <a:p>
          <a:endParaRPr lang="en-US"/>
        </a:p>
      </dgm:t>
    </dgm:pt>
    <dgm:pt modelId="{3D21C629-5EBD-44B6-978F-A1FA50AA5BDB}" type="sibTrans" cxnId="{8B4E98E3-0C8D-418E-9F88-E8B95D46D4B4}">
      <dgm:prSet/>
      <dgm:spPr/>
      <dgm:t>
        <a:bodyPr/>
        <a:lstStyle/>
        <a:p>
          <a:endParaRPr lang="en-US"/>
        </a:p>
      </dgm:t>
    </dgm:pt>
    <dgm:pt modelId="{E9794AE1-BAFC-471C-9542-CEC07763F58F}">
      <dgm:prSet custT="1"/>
      <dgm:spPr>
        <a:solidFill>
          <a:schemeClr val="accent3">
            <a:lumMod val="60000"/>
            <a:lumOff val="40000"/>
            <a:alpha val="90000"/>
          </a:schemeClr>
        </a:solidFill>
      </dgm:spPr>
      <dgm:t>
        <a:bodyPr/>
        <a:lstStyle/>
        <a:p>
          <a:r>
            <a:rPr lang="en-US" sz="1800" dirty="0" err="1" smtClean="0">
              <a:solidFill>
                <a:srgbClr val="000000"/>
              </a:solidFill>
              <a:latin typeface="Tahoma" pitchFamily="34" charset="0"/>
              <a:ea typeface="Tahoma" pitchFamily="34" charset="0"/>
              <a:cs typeface="Tahoma" pitchFamily="34" charset="0"/>
            </a:rPr>
            <a:t>Melestarikan</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nilai-nilai</a:t>
          </a:r>
          <a:r>
            <a:rPr lang="en-US" sz="1800" dirty="0" smtClean="0">
              <a:solidFill>
                <a:srgbClr val="000000"/>
              </a:solidFill>
              <a:latin typeface="Tahoma" pitchFamily="34" charset="0"/>
              <a:ea typeface="Tahoma" pitchFamily="34" charset="0"/>
              <a:cs typeface="Tahoma" pitchFamily="34" charset="0"/>
            </a:rPr>
            <a:t> </a:t>
          </a:r>
          <a:r>
            <a:rPr lang="en-US" sz="1800" dirty="0" err="1" smtClean="0">
              <a:solidFill>
                <a:srgbClr val="000000"/>
              </a:solidFill>
              <a:latin typeface="Tahoma" pitchFamily="34" charset="0"/>
              <a:ea typeface="Tahoma" pitchFamily="34" charset="0"/>
              <a:cs typeface="Tahoma" pitchFamily="34" charset="0"/>
            </a:rPr>
            <a:t>luhur</a:t>
          </a:r>
          <a:r>
            <a:rPr lang="en-US" sz="1800" dirty="0" smtClean="0">
              <a:solidFill>
                <a:srgbClr val="000000"/>
              </a:solidFill>
              <a:latin typeface="Tahoma" pitchFamily="34" charset="0"/>
              <a:ea typeface="Tahoma" pitchFamily="34" charset="0"/>
              <a:cs typeface="Tahoma" pitchFamily="34" charset="0"/>
            </a:rPr>
            <a:t> spiritual </a:t>
          </a:r>
          <a:r>
            <a:rPr lang="en-US" sz="1800" dirty="0" err="1" smtClean="0">
              <a:solidFill>
                <a:srgbClr val="000000"/>
              </a:solidFill>
              <a:latin typeface="Tahoma" pitchFamily="34" charset="0"/>
              <a:ea typeface="Tahoma" pitchFamily="34" charset="0"/>
              <a:cs typeface="Tahoma" pitchFamily="34" charset="0"/>
            </a:rPr>
            <a:t>bangsa</a:t>
          </a:r>
          <a:r>
            <a:rPr lang="en-US" sz="1800" dirty="0" smtClean="0">
              <a:solidFill>
                <a:srgbClr val="000000"/>
              </a:solidFill>
              <a:latin typeface="Tahoma" pitchFamily="34" charset="0"/>
              <a:ea typeface="Tahoma" pitchFamily="34" charset="0"/>
              <a:cs typeface="Tahoma" pitchFamily="34" charset="0"/>
            </a:rPr>
            <a:t> </a:t>
          </a:r>
          <a:endParaRPr lang="en-US" sz="1800" dirty="0">
            <a:latin typeface="Tahoma" pitchFamily="34" charset="0"/>
            <a:ea typeface="Tahoma" pitchFamily="34" charset="0"/>
            <a:cs typeface="Tahoma" pitchFamily="34" charset="0"/>
          </a:endParaRPr>
        </a:p>
      </dgm:t>
    </dgm:pt>
    <dgm:pt modelId="{4B140365-5466-4A40-A136-D253A28B6134}" type="parTrans" cxnId="{55E7B469-CCE5-4335-ADA9-240986482B34}">
      <dgm:prSet/>
      <dgm:spPr/>
      <dgm:t>
        <a:bodyPr/>
        <a:lstStyle/>
        <a:p>
          <a:endParaRPr lang="en-US"/>
        </a:p>
      </dgm:t>
    </dgm:pt>
    <dgm:pt modelId="{4B36C6BD-8D1C-4867-A672-622FFF4FC9F2}" type="sibTrans" cxnId="{55E7B469-CCE5-4335-ADA9-240986482B34}">
      <dgm:prSet/>
      <dgm:spPr/>
      <dgm:t>
        <a:bodyPr/>
        <a:lstStyle/>
        <a:p>
          <a:endParaRPr lang="en-US"/>
        </a:p>
      </dgm:t>
    </dgm:pt>
    <dgm:pt modelId="{9324AFA6-5107-41DC-BB66-111BAAD6FF07}">
      <dgm:prSet phldrT="[Text]"/>
      <dgm:spPr>
        <a:solidFill>
          <a:schemeClr val="accent6">
            <a:lumMod val="40000"/>
            <a:lumOff val="60000"/>
            <a:alpha val="90000"/>
          </a:schemeClr>
        </a:solidFill>
      </dgm:spPr>
      <dgm:t>
        <a:bodyPr/>
        <a:lstStyle/>
        <a:p>
          <a:endParaRPr lang="en-US" sz="1500" dirty="0"/>
        </a:p>
      </dgm:t>
    </dgm:pt>
    <dgm:pt modelId="{F4C2CC76-622F-4310-95D8-5E41FF78C8C2}" type="parTrans" cxnId="{0F71736D-4D1D-4A36-9E94-BE80D26ED2EB}">
      <dgm:prSet/>
      <dgm:spPr/>
      <dgm:t>
        <a:bodyPr/>
        <a:lstStyle/>
        <a:p>
          <a:endParaRPr lang="en-US"/>
        </a:p>
      </dgm:t>
    </dgm:pt>
    <dgm:pt modelId="{EB28AA0B-7012-453D-874C-C1FD8607AA93}" type="sibTrans" cxnId="{0F71736D-4D1D-4A36-9E94-BE80D26ED2EB}">
      <dgm:prSet/>
      <dgm:spPr/>
      <dgm:t>
        <a:bodyPr/>
        <a:lstStyle/>
        <a:p>
          <a:endParaRPr lang="en-US"/>
        </a:p>
      </dgm:t>
    </dgm:pt>
    <dgm:pt modelId="{B148FF38-67B0-408B-B03E-F8F1377E78B1}" type="pres">
      <dgm:prSet presAssocID="{6C4B8581-673A-40FE-824E-D6D1913B9837}" presName="Name0" presStyleCnt="0">
        <dgm:presLayoutVars>
          <dgm:dir/>
          <dgm:animLvl val="lvl"/>
          <dgm:resizeHandles/>
        </dgm:presLayoutVars>
      </dgm:prSet>
      <dgm:spPr/>
    </dgm:pt>
    <dgm:pt modelId="{90F64F7E-5C55-48E8-85EB-E747FAB8AFDF}" type="pres">
      <dgm:prSet presAssocID="{6F31B126-FF7E-43C8-A8FA-09A8E37F1CCC}" presName="linNode" presStyleCnt="0"/>
      <dgm:spPr/>
    </dgm:pt>
    <dgm:pt modelId="{3CDA8E7C-E550-464C-868C-AB34F00E7D50}" type="pres">
      <dgm:prSet presAssocID="{6F31B126-FF7E-43C8-A8FA-09A8E37F1CCC}" presName="parentShp" presStyleLbl="node1" presStyleIdx="0" presStyleCnt="2" custScaleX="59664" custLinFactNeighborX="-13445" custLinFactNeighborY="-19">
        <dgm:presLayoutVars>
          <dgm:bulletEnabled val="1"/>
        </dgm:presLayoutVars>
      </dgm:prSet>
      <dgm:spPr/>
      <dgm:t>
        <a:bodyPr/>
        <a:lstStyle/>
        <a:p>
          <a:endParaRPr lang="en-US"/>
        </a:p>
      </dgm:t>
    </dgm:pt>
    <dgm:pt modelId="{0BB809DD-2597-44D4-9BD4-52611BF75D78}" type="pres">
      <dgm:prSet presAssocID="{6F31B126-FF7E-43C8-A8FA-09A8E37F1CCC}" presName="childShp" presStyleLbl="bgAccFollowNode1" presStyleIdx="0" presStyleCnt="2" custScaleX="113972" custScaleY="107644" custLinFactNeighborX="-8936" custLinFactNeighborY="2913">
        <dgm:presLayoutVars>
          <dgm:bulletEnabled val="1"/>
        </dgm:presLayoutVars>
      </dgm:prSet>
      <dgm:spPr/>
      <dgm:t>
        <a:bodyPr/>
        <a:lstStyle/>
        <a:p>
          <a:endParaRPr lang="en-US"/>
        </a:p>
      </dgm:t>
    </dgm:pt>
    <dgm:pt modelId="{28015024-19B5-4CEB-9B8B-0661A77D5456}" type="pres">
      <dgm:prSet presAssocID="{568BFE17-20A0-4CCF-8972-FD5EE88BDDBE}" presName="spacing" presStyleCnt="0"/>
      <dgm:spPr/>
    </dgm:pt>
    <dgm:pt modelId="{F2F5EDDC-9532-4D50-83F7-6DD53D9E8643}" type="pres">
      <dgm:prSet presAssocID="{B1705C08-CFEE-4969-9434-315396FCB98A}" presName="linNode" presStyleCnt="0"/>
      <dgm:spPr/>
    </dgm:pt>
    <dgm:pt modelId="{408B8F91-EF64-47BA-AA40-D8F5157D2E18}" type="pres">
      <dgm:prSet presAssocID="{B1705C08-CFEE-4969-9434-315396FCB98A}" presName="parentShp" presStyleLbl="node1" presStyleIdx="1" presStyleCnt="2" custScaleX="55462" custLinFactNeighborX="1905" custLinFactNeighborY="338">
        <dgm:presLayoutVars>
          <dgm:bulletEnabled val="1"/>
        </dgm:presLayoutVars>
      </dgm:prSet>
      <dgm:spPr/>
    </dgm:pt>
    <dgm:pt modelId="{FF835977-A622-4316-A322-284A529774DC}" type="pres">
      <dgm:prSet presAssocID="{B1705C08-CFEE-4969-9434-315396FCB98A}" presName="childShp" presStyleLbl="bgAccFollowNode1" presStyleIdx="1" presStyleCnt="2" custScaleX="122542" custScaleY="128379" custLinFactNeighborX="3399" custLinFactNeighborY="293">
        <dgm:presLayoutVars>
          <dgm:bulletEnabled val="1"/>
        </dgm:presLayoutVars>
      </dgm:prSet>
      <dgm:spPr/>
      <dgm:t>
        <a:bodyPr/>
        <a:lstStyle/>
        <a:p>
          <a:endParaRPr lang="en-US"/>
        </a:p>
      </dgm:t>
    </dgm:pt>
  </dgm:ptLst>
  <dgm:cxnLst>
    <dgm:cxn modelId="{3531AADC-F820-41C0-96E2-6140678377FF}" type="presOf" srcId="{E9794AE1-BAFC-471C-9542-CEC07763F58F}" destId="{FF835977-A622-4316-A322-284A529774DC}" srcOrd="0" destOrd="1" presId="urn:microsoft.com/office/officeart/2005/8/layout/vList6"/>
    <dgm:cxn modelId="{55E7B469-CCE5-4335-ADA9-240986482B34}" srcId="{B1705C08-CFEE-4969-9434-315396FCB98A}" destId="{E9794AE1-BAFC-471C-9542-CEC07763F58F}" srcOrd="1" destOrd="0" parTransId="{4B140365-5466-4A40-A136-D253A28B6134}" sibTransId="{4B36C6BD-8D1C-4867-A672-622FFF4FC9F2}"/>
    <dgm:cxn modelId="{8B4E98E3-0C8D-418E-9F88-E8B95D46D4B4}" srcId="{B1705C08-CFEE-4969-9434-315396FCB98A}" destId="{0AC6B845-46EF-490F-8C7C-A3C964B37D2F}" srcOrd="2" destOrd="0" parTransId="{B8ACF388-358D-46C9-B165-D9E06937106F}" sibTransId="{3D21C629-5EBD-44B6-978F-A1FA50AA5BDB}"/>
    <dgm:cxn modelId="{B4FA4469-7757-495C-8CEB-CD3ACD1466CA}" type="presOf" srcId="{6F31B126-FF7E-43C8-A8FA-09A8E37F1CCC}" destId="{3CDA8E7C-E550-464C-868C-AB34F00E7D50}" srcOrd="0" destOrd="0" presId="urn:microsoft.com/office/officeart/2005/8/layout/vList6"/>
    <dgm:cxn modelId="{6CB66700-F987-4A91-95A6-E1FA20F5AA64}" srcId="{B1705C08-CFEE-4969-9434-315396FCB98A}" destId="{C5188D8C-D5CA-47C9-90CD-7220A3BE9E7A}" srcOrd="0" destOrd="0" parTransId="{76DA1E5B-31ED-4F03-AA3E-165B894545A3}" sibTransId="{D9AFAF27-A184-49B2-839C-2A35CB6AB8FC}"/>
    <dgm:cxn modelId="{0F71736D-4D1D-4A36-9E94-BE80D26ED2EB}" srcId="{6F31B126-FF7E-43C8-A8FA-09A8E37F1CCC}" destId="{9324AFA6-5107-41DC-BB66-111BAAD6FF07}" srcOrd="0" destOrd="0" parTransId="{F4C2CC76-622F-4310-95D8-5E41FF78C8C2}" sibTransId="{EB28AA0B-7012-453D-874C-C1FD8607AA93}"/>
    <dgm:cxn modelId="{8ACAFBE5-E2F0-4CEB-9520-825D04CE3984}" type="presOf" srcId="{C5188D8C-D5CA-47C9-90CD-7220A3BE9E7A}" destId="{FF835977-A622-4316-A322-284A529774DC}" srcOrd="0" destOrd="0" presId="urn:microsoft.com/office/officeart/2005/8/layout/vList6"/>
    <dgm:cxn modelId="{9BD7C9B6-5D77-456D-9EAA-76D240E2B96D}" type="presOf" srcId="{9324AFA6-5107-41DC-BB66-111BAAD6FF07}" destId="{0BB809DD-2597-44D4-9BD4-52611BF75D78}" srcOrd="0" destOrd="0" presId="urn:microsoft.com/office/officeart/2005/8/layout/vList6"/>
    <dgm:cxn modelId="{64C41865-3C91-4207-8FA7-04203062247E}" type="presOf" srcId="{54C1DE2C-63FF-4CC6-A3D6-C0CB2284AF38}" destId="{0BB809DD-2597-44D4-9BD4-52611BF75D78}" srcOrd="0" destOrd="1" presId="urn:microsoft.com/office/officeart/2005/8/layout/vList6"/>
    <dgm:cxn modelId="{568A99A5-B1FB-47F2-91CB-A696DB5E6D75}" srcId="{6F31B126-FF7E-43C8-A8FA-09A8E37F1CCC}" destId="{54C1DE2C-63FF-4CC6-A3D6-C0CB2284AF38}" srcOrd="1" destOrd="0" parTransId="{53ED8DFF-68E8-46CB-8ABE-700B32D4B78B}" sibTransId="{51CC47E9-6F27-49F8-A0F9-AB0FFE4938EC}"/>
    <dgm:cxn modelId="{523B2195-CE91-455E-A3C4-29780365B144}" type="presOf" srcId="{B1705C08-CFEE-4969-9434-315396FCB98A}" destId="{408B8F91-EF64-47BA-AA40-D8F5157D2E18}" srcOrd="0" destOrd="0" presId="urn:microsoft.com/office/officeart/2005/8/layout/vList6"/>
    <dgm:cxn modelId="{8F46180A-145B-4E3D-8879-F0740AF979D0}" type="presOf" srcId="{0AC6B845-46EF-490F-8C7C-A3C964B37D2F}" destId="{FF835977-A622-4316-A322-284A529774DC}" srcOrd="0" destOrd="2" presId="urn:microsoft.com/office/officeart/2005/8/layout/vList6"/>
    <dgm:cxn modelId="{8EB7A027-72CF-4D4F-B905-443C80CFC6F7}" srcId="{6C4B8581-673A-40FE-824E-D6D1913B9837}" destId="{B1705C08-CFEE-4969-9434-315396FCB98A}" srcOrd="1" destOrd="0" parTransId="{5F32BE0C-B14F-4BB9-B230-35CF399C2CA6}" sibTransId="{C4970444-26DF-4A8A-95D0-0DD60CB946D8}"/>
    <dgm:cxn modelId="{A9222A6D-A20A-4409-9E13-BA7740830C89}" type="presOf" srcId="{6C4B8581-673A-40FE-824E-D6D1913B9837}" destId="{B148FF38-67B0-408B-B03E-F8F1377E78B1}" srcOrd="0" destOrd="0" presId="urn:microsoft.com/office/officeart/2005/8/layout/vList6"/>
    <dgm:cxn modelId="{18F6857F-9BCE-45AA-A276-1917A2E3FC87}" srcId="{6C4B8581-673A-40FE-824E-D6D1913B9837}" destId="{6F31B126-FF7E-43C8-A8FA-09A8E37F1CCC}" srcOrd="0" destOrd="0" parTransId="{6C6B5AF3-A95D-49A7-A417-456A392BE535}" sibTransId="{568BFE17-20A0-4CCF-8972-FD5EE88BDDBE}"/>
    <dgm:cxn modelId="{9B95C89A-7511-4573-A53A-9DDC90E1A453}" type="presParOf" srcId="{B148FF38-67B0-408B-B03E-F8F1377E78B1}" destId="{90F64F7E-5C55-48E8-85EB-E747FAB8AFDF}" srcOrd="0" destOrd="0" presId="urn:microsoft.com/office/officeart/2005/8/layout/vList6"/>
    <dgm:cxn modelId="{073140FE-AA7D-4BD9-B3DC-765321420989}" type="presParOf" srcId="{90F64F7E-5C55-48E8-85EB-E747FAB8AFDF}" destId="{3CDA8E7C-E550-464C-868C-AB34F00E7D50}" srcOrd="0" destOrd="0" presId="urn:microsoft.com/office/officeart/2005/8/layout/vList6"/>
    <dgm:cxn modelId="{60195D27-0FA2-4C02-9823-3A9844E91747}" type="presParOf" srcId="{90F64F7E-5C55-48E8-85EB-E747FAB8AFDF}" destId="{0BB809DD-2597-44D4-9BD4-52611BF75D78}" srcOrd="1" destOrd="0" presId="urn:microsoft.com/office/officeart/2005/8/layout/vList6"/>
    <dgm:cxn modelId="{CB4BC098-1DDA-47C7-86BC-B54D173C86C7}" type="presParOf" srcId="{B148FF38-67B0-408B-B03E-F8F1377E78B1}" destId="{28015024-19B5-4CEB-9B8B-0661A77D5456}" srcOrd="1" destOrd="0" presId="urn:microsoft.com/office/officeart/2005/8/layout/vList6"/>
    <dgm:cxn modelId="{A1FD6273-6CBB-4D21-9124-0272EC430497}" type="presParOf" srcId="{B148FF38-67B0-408B-B03E-F8F1377E78B1}" destId="{F2F5EDDC-9532-4D50-83F7-6DD53D9E8643}" srcOrd="2" destOrd="0" presId="urn:microsoft.com/office/officeart/2005/8/layout/vList6"/>
    <dgm:cxn modelId="{FC5FFE21-90A0-4C32-B25E-2B07CD80BDA2}" type="presParOf" srcId="{F2F5EDDC-9532-4D50-83F7-6DD53D9E8643}" destId="{408B8F91-EF64-47BA-AA40-D8F5157D2E18}" srcOrd="0" destOrd="0" presId="urn:microsoft.com/office/officeart/2005/8/layout/vList6"/>
    <dgm:cxn modelId="{B1F5B8C0-5A25-415F-A6E1-28DDBFB43A9E}" type="presParOf" srcId="{F2F5EDDC-9532-4D50-83F7-6DD53D9E8643}" destId="{FF835977-A622-4316-A322-284A529774D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888DA-BC75-448A-8FB2-3DE4EA916F0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496F7CD-816F-4872-B5FC-86A6E7DE9A20}">
      <dgm:prSet phldrT="[Text]"/>
      <dgm:spPr>
        <a:solidFill>
          <a:srgbClr val="00B050"/>
        </a:solidFill>
      </dgm:spPr>
      <dgm:t>
        <a:bodyPr/>
        <a:lstStyle/>
        <a:p>
          <a:r>
            <a:rPr lang="en-US" b="1" dirty="0" err="1" smtClean="0"/>
            <a:t>Mitra</a:t>
          </a:r>
          <a:endParaRPr lang="en-US" b="1" dirty="0"/>
        </a:p>
      </dgm:t>
    </dgm:pt>
    <dgm:pt modelId="{857D33CD-9833-46E9-8F03-C504798C06DC}" type="parTrans" cxnId="{5B8E5871-0145-4923-869C-212467CFD38A}">
      <dgm:prSet/>
      <dgm:spPr/>
      <dgm:t>
        <a:bodyPr/>
        <a:lstStyle/>
        <a:p>
          <a:endParaRPr lang="en-US"/>
        </a:p>
      </dgm:t>
    </dgm:pt>
    <dgm:pt modelId="{02755D02-EC81-4E44-B3EE-F9D9F3551EC0}" type="sibTrans" cxnId="{5B8E5871-0145-4923-869C-212467CFD38A}">
      <dgm:prSet/>
      <dgm:spPr/>
      <dgm:t>
        <a:bodyPr/>
        <a:lstStyle/>
        <a:p>
          <a:endParaRPr lang="en-US"/>
        </a:p>
      </dgm:t>
    </dgm:pt>
    <dgm:pt modelId="{DC85657A-30CB-460D-A931-8F84AF6CC36F}">
      <dgm:prSet phldrT="[Text]" custT="1"/>
      <dgm:spPr>
        <a:solidFill>
          <a:schemeClr val="accent3">
            <a:lumMod val="60000"/>
            <a:lumOff val="40000"/>
            <a:alpha val="90000"/>
          </a:schemeClr>
        </a:solidFill>
      </dgm:spPr>
      <dgm:t>
        <a:bodyPr/>
        <a:lstStyle/>
        <a:p>
          <a:r>
            <a:rPr lang="id-ID" sz="2000" dirty="0" smtClean="0">
              <a:latin typeface="Cambria" pitchFamily="18" charset="0"/>
            </a:rPr>
            <a:t>Sebagai mitra pemerintah untuk memfasilitasi anggota dalam hal verifikasi organisasi, sertifikasi pemuka penghayat, dan kepentingan lain terkait Kepercayaan Terhadap Tuhan YME</a:t>
          </a:r>
          <a:r>
            <a:rPr lang="en-US" sz="2000" dirty="0" smtClean="0">
              <a:latin typeface="Cambria" pitchFamily="18" charset="0"/>
            </a:rPr>
            <a:t>.</a:t>
          </a:r>
          <a:endParaRPr lang="en-US" sz="2000" dirty="0"/>
        </a:p>
      </dgm:t>
    </dgm:pt>
    <dgm:pt modelId="{12116D7F-B8A9-40B0-B145-5075E1CDCEA3}" type="parTrans" cxnId="{D1A2DED4-F467-4AC9-AB3D-47A5DB051988}">
      <dgm:prSet/>
      <dgm:spPr/>
      <dgm:t>
        <a:bodyPr/>
        <a:lstStyle/>
        <a:p>
          <a:endParaRPr lang="en-US"/>
        </a:p>
      </dgm:t>
    </dgm:pt>
    <dgm:pt modelId="{F128B533-7A47-41D2-84E0-F5633B55015A}" type="sibTrans" cxnId="{D1A2DED4-F467-4AC9-AB3D-47A5DB051988}">
      <dgm:prSet/>
      <dgm:spPr/>
      <dgm:t>
        <a:bodyPr/>
        <a:lstStyle/>
        <a:p>
          <a:endParaRPr lang="en-US"/>
        </a:p>
      </dgm:t>
    </dgm:pt>
    <dgm:pt modelId="{4763A065-68E1-40CE-9E10-1ABA2BFEF8BE}">
      <dgm:prSet phldrT="[Text]"/>
      <dgm:spPr>
        <a:solidFill>
          <a:srgbClr val="FFC000"/>
        </a:solidFill>
      </dgm:spPr>
      <dgm:t>
        <a:bodyPr/>
        <a:lstStyle/>
        <a:p>
          <a:r>
            <a:rPr lang="en-US" b="1" dirty="0" err="1" smtClean="0"/>
            <a:t>Jembatan</a:t>
          </a:r>
          <a:endParaRPr lang="en-US" b="1" dirty="0"/>
        </a:p>
      </dgm:t>
    </dgm:pt>
    <dgm:pt modelId="{4AB1CAE8-20AB-4F31-9951-70706E120246}" type="parTrans" cxnId="{3184A535-2AFD-4DB9-AD7F-2F0BF7652943}">
      <dgm:prSet/>
      <dgm:spPr/>
      <dgm:t>
        <a:bodyPr/>
        <a:lstStyle/>
        <a:p>
          <a:endParaRPr lang="en-US"/>
        </a:p>
      </dgm:t>
    </dgm:pt>
    <dgm:pt modelId="{D686B58D-76C1-4AE4-AC7A-C2B610DEF3AD}" type="sibTrans" cxnId="{3184A535-2AFD-4DB9-AD7F-2F0BF7652943}">
      <dgm:prSet/>
      <dgm:spPr/>
      <dgm:t>
        <a:bodyPr/>
        <a:lstStyle/>
        <a:p>
          <a:endParaRPr lang="en-US"/>
        </a:p>
      </dgm:t>
    </dgm:pt>
    <dgm:pt modelId="{618517F8-ADAC-48CE-AC7C-E5736F95D735}">
      <dgm:prSet phldrT="[Text]" custT="1"/>
      <dgm:spPr>
        <a:solidFill>
          <a:srgbClr val="FFFF66">
            <a:alpha val="90000"/>
          </a:srgbClr>
        </a:solidFill>
      </dgm:spPr>
      <dgm:t>
        <a:bodyPr/>
        <a:lstStyle/>
        <a:p>
          <a:r>
            <a:rPr lang="id-ID" sz="2000" dirty="0" smtClean="0">
              <a:latin typeface="Cambria" pitchFamily="18" charset="0"/>
            </a:rPr>
            <a:t>Menjembatani hubungan timbal balik anggota dengan pemerintah atau pihak lain, sebagai bagian solusi kebangsaan</a:t>
          </a:r>
          <a:r>
            <a:rPr lang="en-US" sz="2000" dirty="0" smtClean="0">
              <a:latin typeface="Cambria" pitchFamily="18" charset="0"/>
            </a:rPr>
            <a:t>.</a:t>
          </a:r>
          <a:endParaRPr lang="en-US" sz="2000" dirty="0"/>
        </a:p>
      </dgm:t>
    </dgm:pt>
    <dgm:pt modelId="{C181541D-1CAE-47FA-9C91-DF3DE537C463}" type="parTrans" cxnId="{B29E51C9-137B-461A-A709-9332B579CF1F}">
      <dgm:prSet/>
      <dgm:spPr/>
      <dgm:t>
        <a:bodyPr/>
        <a:lstStyle/>
        <a:p>
          <a:endParaRPr lang="en-US"/>
        </a:p>
      </dgm:t>
    </dgm:pt>
    <dgm:pt modelId="{4783E37F-B4E0-4DEF-AECA-30B982DCD55A}" type="sibTrans" cxnId="{B29E51C9-137B-461A-A709-9332B579CF1F}">
      <dgm:prSet/>
      <dgm:spPr/>
      <dgm:t>
        <a:bodyPr/>
        <a:lstStyle/>
        <a:p>
          <a:endParaRPr lang="en-US"/>
        </a:p>
      </dgm:t>
    </dgm:pt>
    <dgm:pt modelId="{0588B2A4-F43C-481F-9ABE-B8D48F6FC330}">
      <dgm:prSet phldrT="[Text]"/>
      <dgm:spPr>
        <a:solidFill>
          <a:srgbClr val="7030A0"/>
        </a:solidFill>
      </dgm:spPr>
      <dgm:t>
        <a:bodyPr/>
        <a:lstStyle/>
        <a:p>
          <a:r>
            <a:rPr lang="en-US" b="1" dirty="0" err="1" smtClean="0"/>
            <a:t>Koordinasi</a:t>
          </a:r>
          <a:endParaRPr lang="en-US" b="1" dirty="0"/>
        </a:p>
      </dgm:t>
    </dgm:pt>
    <dgm:pt modelId="{CAA2C475-6192-4996-8FB8-A3F717EBE8FF}" type="parTrans" cxnId="{09BFEC84-0AC3-4789-9B31-0F358274F7E0}">
      <dgm:prSet/>
      <dgm:spPr/>
      <dgm:t>
        <a:bodyPr/>
        <a:lstStyle/>
        <a:p>
          <a:endParaRPr lang="en-US"/>
        </a:p>
      </dgm:t>
    </dgm:pt>
    <dgm:pt modelId="{572C11F8-95AA-4440-96FB-F8AB8C872F1D}" type="sibTrans" cxnId="{09BFEC84-0AC3-4789-9B31-0F358274F7E0}">
      <dgm:prSet/>
      <dgm:spPr/>
      <dgm:t>
        <a:bodyPr/>
        <a:lstStyle/>
        <a:p>
          <a:endParaRPr lang="en-US"/>
        </a:p>
      </dgm:t>
    </dgm:pt>
    <dgm:pt modelId="{CEA39F06-222C-4D13-8BBB-D399F4280505}">
      <dgm:prSet phldrT="[Text]" custT="1"/>
      <dgm:spPr>
        <a:solidFill>
          <a:schemeClr val="accent4">
            <a:lumMod val="40000"/>
            <a:lumOff val="60000"/>
            <a:alpha val="90000"/>
          </a:schemeClr>
        </a:solidFill>
      </dgm:spPr>
      <dgm:t>
        <a:bodyPr/>
        <a:lstStyle/>
        <a:p>
          <a:r>
            <a:rPr lang="id-ID" sz="1600" dirty="0" smtClean="0">
              <a:latin typeface="Cambria" pitchFamily="18" charset="0"/>
              <a:ea typeface="Cambria" pitchFamily="18" charset="0"/>
              <a:cs typeface="Arial" pitchFamily="34" charset="0"/>
            </a:rPr>
            <a:t>Menciptakan saling-pengertian dan menghargai antar sesama Penghayat Kepercayaan terhadap Tuhan YME, dan antar Penghayat Kepercayaan terhadap Tuhan YME dengan pemeluk Agama lain, menuju persatuan dan kesatuan nasional yang dibingkai dalam Bhinneka Tunggal Ika Tan Hana Dharma Mangrwa, yang dijiwai cinta kasih,</a:t>
          </a:r>
          <a:endParaRPr lang="en-US" sz="1600" dirty="0">
            <a:latin typeface="Cambria" pitchFamily="18" charset="0"/>
            <a:ea typeface="Cambria" pitchFamily="18" charset="0"/>
            <a:cs typeface="Arial" pitchFamily="34" charset="0"/>
          </a:endParaRPr>
        </a:p>
      </dgm:t>
    </dgm:pt>
    <dgm:pt modelId="{D4A7EA13-7D7A-414E-A13A-A16FA8E97979}" type="parTrans" cxnId="{BD9D36F6-F578-4695-AD44-DD6E551791DE}">
      <dgm:prSet/>
      <dgm:spPr/>
      <dgm:t>
        <a:bodyPr/>
        <a:lstStyle/>
        <a:p>
          <a:endParaRPr lang="en-US"/>
        </a:p>
      </dgm:t>
    </dgm:pt>
    <dgm:pt modelId="{A2CF7B9A-50F3-4FE9-B7A6-770CECA13F57}" type="sibTrans" cxnId="{BD9D36F6-F578-4695-AD44-DD6E551791DE}">
      <dgm:prSet/>
      <dgm:spPr/>
      <dgm:t>
        <a:bodyPr/>
        <a:lstStyle/>
        <a:p>
          <a:endParaRPr lang="en-US"/>
        </a:p>
      </dgm:t>
    </dgm:pt>
    <dgm:pt modelId="{40517CEE-A2C7-40CD-8253-D47D59D926D7}" type="pres">
      <dgm:prSet presAssocID="{80D888DA-BC75-448A-8FB2-3DE4EA916F05}" presName="Name0" presStyleCnt="0">
        <dgm:presLayoutVars>
          <dgm:dir/>
          <dgm:animLvl val="lvl"/>
          <dgm:resizeHandles val="exact"/>
        </dgm:presLayoutVars>
      </dgm:prSet>
      <dgm:spPr/>
    </dgm:pt>
    <dgm:pt modelId="{BAF920FD-00E4-4688-89FC-A1C6858ACD76}" type="pres">
      <dgm:prSet presAssocID="{A496F7CD-816F-4872-B5FC-86A6E7DE9A20}" presName="linNode" presStyleCnt="0"/>
      <dgm:spPr/>
    </dgm:pt>
    <dgm:pt modelId="{B278333C-D0A8-472B-897B-D4D177B78CDD}" type="pres">
      <dgm:prSet presAssocID="{A496F7CD-816F-4872-B5FC-86A6E7DE9A20}" presName="parentText" presStyleLbl="node1" presStyleIdx="0" presStyleCnt="3" custScaleX="73333">
        <dgm:presLayoutVars>
          <dgm:chMax val="1"/>
          <dgm:bulletEnabled val="1"/>
        </dgm:presLayoutVars>
      </dgm:prSet>
      <dgm:spPr/>
    </dgm:pt>
    <dgm:pt modelId="{68A5916F-BDC9-4AA2-8231-A5DF1313CF48}" type="pres">
      <dgm:prSet presAssocID="{A496F7CD-816F-4872-B5FC-86A6E7DE9A20}" presName="descendantText" presStyleLbl="alignAccFollowNode1" presStyleIdx="0" presStyleCnt="3" custScaleY="108580">
        <dgm:presLayoutVars>
          <dgm:bulletEnabled val="1"/>
        </dgm:presLayoutVars>
      </dgm:prSet>
      <dgm:spPr/>
      <dgm:t>
        <a:bodyPr/>
        <a:lstStyle/>
        <a:p>
          <a:endParaRPr lang="en-US"/>
        </a:p>
      </dgm:t>
    </dgm:pt>
    <dgm:pt modelId="{A849B9DF-6C59-4C8D-8238-CE4A10B382B9}" type="pres">
      <dgm:prSet presAssocID="{02755D02-EC81-4E44-B3EE-F9D9F3551EC0}" presName="sp" presStyleCnt="0"/>
      <dgm:spPr/>
    </dgm:pt>
    <dgm:pt modelId="{3CC21199-0D78-486C-ABBA-84292E77255A}" type="pres">
      <dgm:prSet presAssocID="{4763A065-68E1-40CE-9E10-1ABA2BFEF8BE}" presName="linNode" presStyleCnt="0"/>
      <dgm:spPr/>
    </dgm:pt>
    <dgm:pt modelId="{15962F0B-AA4B-4A43-8352-87E5EA6900DD}" type="pres">
      <dgm:prSet presAssocID="{4763A065-68E1-40CE-9E10-1ABA2BFEF8BE}" presName="parentText" presStyleLbl="node1" presStyleIdx="1" presStyleCnt="3" custScaleX="73333">
        <dgm:presLayoutVars>
          <dgm:chMax val="1"/>
          <dgm:bulletEnabled val="1"/>
        </dgm:presLayoutVars>
      </dgm:prSet>
      <dgm:spPr/>
    </dgm:pt>
    <dgm:pt modelId="{E07D01E0-3DE1-465D-BC6C-E50CB97AEE10}" type="pres">
      <dgm:prSet presAssocID="{4763A065-68E1-40CE-9E10-1ABA2BFEF8BE}" presName="descendantText" presStyleLbl="alignAccFollowNode1" presStyleIdx="1" presStyleCnt="3">
        <dgm:presLayoutVars>
          <dgm:bulletEnabled val="1"/>
        </dgm:presLayoutVars>
      </dgm:prSet>
      <dgm:spPr/>
      <dgm:t>
        <a:bodyPr/>
        <a:lstStyle/>
        <a:p>
          <a:endParaRPr lang="en-US"/>
        </a:p>
      </dgm:t>
    </dgm:pt>
    <dgm:pt modelId="{4BFB506E-3588-4798-9A18-B5C3BEE698C3}" type="pres">
      <dgm:prSet presAssocID="{D686B58D-76C1-4AE4-AC7A-C2B610DEF3AD}" presName="sp" presStyleCnt="0"/>
      <dgm:spPr/>
    </dgm:pt>
    <dgm:pt modelId="{C8E9349E-BDAB-4334-9174-C1FD7FEC7E79}" type="pres">
      <dgm:prSet presAssocID="{0588B2A4-F43C-481F-9ABE-B8D48F6FC330}" presName="linNode" presStyleCnt="0"/>
      <dgm:spPr/>
    </dgm:pt>
    <dgm:pt modelId="{A71077BE-42D8-4A76-AFAB-472A80E194C6}" type="pres">
      <dgm:prSet presAssocID="{0588B2A4-F43C-481F-9ABE-B8D48F6FC330}" presName="parentText" presStyleLbl="node1" presStyleIdx="2" presStyleCnt="3" custScaleX="73333">
        <dgm:presLayoutVars>
          <dgm:chMax val="1"/>
          <dgm:bulletEnabled val="1"/>
        </dgm:presLayoutVars>
      </dgm:prSet>
      <dgm:spPr/>
    </dgm:pt>
    <dgm:pt modelId="{1B41502B-7F95-4473-9A8B-3C78F66A596E}" type="pres">
      <dgm:prSet presAssocID="{0588B2A4-F43C-481F-9ABE-B8D48F6FC330}" presName="descendantText" presStyleLbl="alignAccFollowNode1" presStyleIdx="2" presStyleCnt="3">
        <dgm:presLayoutVars>
          <dgm:bulletEnabled val="1"/>
        </dgm:presLayoutVars>
      </dgm:prSet>
      <dgm:spPr/>
      <dgm:t>
        <a:bodyPr/>
        <a:lstStyle/>
        <a:p>
          <a:endParaRPr lang="en-US"/>
        </a:p>
      </dgm:t>
    </dgm:pt>
  </dgm:ptLst>
  <dgm:cxnLst>
    <dgm:cxn modelId="{09BFEC84-0AC3-4789-9B31-0F358274F7E0}" srcId="{80D888DA-BC75-448A-8FB2-3DE4EA916F05}" destId="{0588B2A4-F43C-481F-9ABE-B8D48F6FC330}" srcOrd="2" destOrd="0" parTransId="{CAA2C475-6192-4996-8FB8-A3F717EBE8FF}" sibTransId="{572C11F8-95AA-4440-96FB-F8AB8C872F1D}"/>
    <dgm:cxn modelId="{EAAA274D-5321-4D2D-AAF9-EBCF7765ED1D}" type="presOf" srcId="{618517F8-ADAC-48CE-AC7C-E5736F95D735}" destId="{E07D01E0-3DE1-465D-BC6C-E50CB97AEE10}" srcOrd="0" destOrd="0" presId="urn:microsoft.com/office/officeart/2005/8/layout/vList5"/>
    <dgm:cxn modelId="{96D7CD22-987F-4654-9E70-A60648A24A5F}" type="presOf" srcId="{CEA39F06-222C-4D13-8BBB-D399F4280505}" destId="{1B41502B-7F95-4473-9A8B-3C78F66A596E}" srcOrd="0" destOrd="0" presId="urn:microsoft.com/office/officeart/2005/8/layout/vList5"/>
    <dgm:cxn modelId="{5EA13035-CE80-436E-9BA7-45A23D7B3BDF}" type="presOf" srcId="{DC85657A-30CB-460D-A931-8F84AF6CC36F}" destId="{68A5916F-BDC9-4AA2-8231-A5DF1313CF48}" srcOrd="0" destOrd="0" presId="urn:microsoft.com/office/officeart/2005/8/layout/vList5"/>
    <dgm:cxn modelId="{B29E51C9-137B-461A-A709-9332B579CF1F}" srcId="{4763A065-68E1-40CE-9E10-1ABA2BFEF8BE}" destId="{618517F8-ADAC-48CE-AC7C-E5736F95D735}" srcOrd="0" destOrd="0" parTransId="{C181541D-1CAE-47FA-9C91-DF3DE537C463}" sibTransId="{4783E37F-B4E0-4DEF-AECA-30B982DCD55A}"/>
    <dgm:cxn modelId="{71311325-2F32-4048-93E9-93FE6D633CF3}" type="presOf" srcId="{0588B2A4-F43C-481F-9ABE-B8D48F6FC330}" destId="{A71077BE-42D8-4A76-AFAB-472A80E194C6}" srcOrd="0" destOrd="0" presId="urn:microsoft.com/office/officeart/2005/8/layout/vList5"/>
    <dgm:cxn modelId="{BD9D36F6-F578-4695-AD44-DD6E551791DE}" srcId="{0588B2A4-F43C-481F-9ABE-B8D48F6FC330}" destId="{CEA39F06-222C-4D13-8BBB-D399F4280505}" srcOrd="0" destOrd="0" parTransId="{D4A7EA13-7D7A-414E-A13A-A16FA8E97979}" sibTransId="{A2CF7B9A-50F3-4FE9-B7A6-770CECA13F57}"/>
    <dgm:cxn modelId="{30088AB7-F143-4293-B322-30F4D2D22869}" type="presOf" srcId="{4763A065-68E1-40CE-9E10-1ABA2BFEF8BE}" destId="{15962F0B-AA4B-4A43-8352-87E5EA6900DD}" srcOrd="0" destOrd="0" presId="urn:microsoft.com/office/officeart/2005/8/layout/vList5"/>
    <dgm:cxn modelId="{611EA0BD-612A-413C-A219-1DF7B2CF4DAE}" type="presOf" srcId="{80D888DA-BC75-448A-8FB2-3DE4EA916F05}" destId="{40517CEE-A2C7-40CD-8253-D47D59D926D7}" srcOrd="0" destOrd="0" presId="urn:microsoft.com/office/officeart/2005/8/layout/vList5"/>
    <dgm:cxn modelId="{3184A535-2AFD-4DB9-AD7F-2F0BF7652943}" srcId="{80D888DA-BC75-448A-8FB2-3DE4EA916F05}" destId="{4763A065-68E1-40CE-9E10-1ABA2BFEF8BE}" srcOrd="1" destOrd="0" parTransId="{4AB1CAE8-20AB-4F31-9951-70706E120246}" sibTransId="{D686B58D-76C1-4AE4-AC7A-C2B610DEF3AD}"/>
    <dgm:cxn modelId="{564E2203-7373-42D4-A497-3D7D561B6637}" type="presOf" srcId="{A496F7CD-816F-4872-B5FC-86A6E7DE9A20}" destId="{B278333C-D0A8-472B-897B-D4D177B78CDD}" srcOrd="0" destOrd="0" presId="urn:microsoft.com/office/officeart/2005/8/layout/vList5"/>
    <dgm:cxn modelId="{D1A2DED4-F467-4AC9-AB3D-47A5DB051988}" srcId="{A496F7CD-816F-4872-B5FC-86A6E7DE9A20}" destId="{DC85657A-30CB-460D-A931-8F84AF6CC36F}" srcOrd="0" destOrd="0" parTransId="{12116D7F-B8A9-40B0-B145-5075E1CDCEA3}" sibTransId="{F128B533-7A47-41D2-84E0-F5633B55015A}"/>
    <dgm:cxn modelId="{5B8E5871-0145-4923-869C-212467CFD38A}" srcId="{80D888DA-BC75-448A-8FB2-3DE4EA916F05}" destId="{A496F7CD-816F-4872-B5FC-86A6E7DE9A20}" srcOrd="0" destOrd="0" parTransId="{857D33CD-9833-46E9-8F03-C504798C06DC}" sibTransId="{02755D02-EC81-4E44-B3EE-F9D9F3551EC0}"/>
    <dgm:cxn modelId="{6C5004AB-48B0-49A8-A3D5-168E5A86EED7}" type="presParOf" srcId="{40517CEE-A2C7-40CD-8253-D47D59D926D7}" destId="{BAF920FD-00E4-4688-89FC-A1C6858ACD76}" srcOrd="0" destOrd="0" presId="urn:microsoft.com/office/officeart/2005/8/layout/vList5"/>
    <dgm:cxn modelId="{27F143EC-B2EC-4778-9279-A4F6633CDEF7}" type="presParOf" srcId="{BAF920FD-00E4-4688-89FC-A1C6858ACD76}" destId="{B278333C-D0A8-472B-897B-D4D177B78CDD}" srcOrd="0" destOrd="0" presId="urn:microsoft.com/office/officeart/2005/8/layout/vList5"/>
    <dgm:cxn modelId="{9DAF7F4D-2237-4A42-B247-256110DB0F81}" type="presParOf" srcId="{BAF920FD-00E4-4688-89FC-A1C6858ACD76}" destId="{68A5916F-BDC9-4AA2-8231-A5DF1313CF48}" srcOrd="1" destOrd="0" presId="urn:microsoft.com/office/officeart/2005/8/layout/vList5"/>
    <dgm:cxn modelId="{8FDB8B01-8CE0-48AB-9700-00676D432392}" type="presParOf" srcId="{40517CEE-A2C7-40CD-8253-D47D59D926D7}" destId="{A849B9DF-6C59-4C8D-8238-CE4A10B382B9}" srcOrd="1" destOrd="0" presId="urn:microsoft.com/office/officeart/2005/8/layout/vList5"/>
    <dgm:cxn modelId="{63A0CD9F-8208-44E5-A88D-3DC3657B0760}" type="presParOf" srcId="{40517CEE-A2C7-40CD-8253-D47D59D926D7}" destId="{3CC21199-0D78-486C-ABBA-84292E77255A}" srcOrd="2" destOrd="0" presId="urn:microsoft.com/office/officeart/2005/8/layout/vList5"/>
    <dgm:cxn modelId="{AA45B1FE-6F7B-447F-933A-25C1ECD66B90}" type="presParOf" srcId="{3CC21199-0D78-486C-ABBA-84292E77255A}" destId="{15962F0B-AA4B-4A43-8352-87E5EA6900DD}" srcOrd="0" destOrd="0" presId="urn:microsoft.com/office/officeart/2005/8/layout/vList5"/>
    <dgm:cxn modelId="{4FA95269-A940-4198-840E-CB0A6F4CA6E7}" type="presParOf" srcId="{3CC21199-0D78-486C-ABBA-84292E77255A}" destId="{E07D01E0-3DE1-465D-BC6C-E50CB97AEE10}" srcOrd="1" destOrd="0" presId="urn:microsoft.com/office/officeart/2005/8/layout/vList5"/>
    <dgm:cxn modelId="{4026AA92-E110-464A-9A55-3D170B36D40F}" type="presParOf" srcId="{40517CEE-A2C7-40CD-8253-D47D59D926D7}" destId="{4BFB506E-3588-4798-9A18-B5C3BEE698C3}" srcOrd="3" destOrd="0" presId="urn:microsoft.com/office/officeart/2005/8/layout/vList5"/>
    <dgm:cxn modelId="{BA5F2C6F-DFA8-428D-87DB-334543F4299C}" type="presParOf" srcId="{40517CEE-A2C7-40CD-8253-D47D59D926D7}" destId="{C8E9349E-BDAB-4334-9174-C1FD7FEC7E79}" srcOrd="4" destOrd="0" presId="urn:microsoft.com/office/officeart/2005/8/layout/vList5"/>
    <dgm:cxn modelId="{94956AD9-BA07-401D-B23C-A015B8003B26}" type="presParOf" srcId="{C8E9349E-BDAB-4334-9174-C1FD7FEC7E79}" destId="{A71077BE-42D8-4A76-AFAB-472A80E194C6}" srcOrd="0" destOrd="0" presId="urn:microsoft.com/office/officeart/2005/8/layout/vList5"/>
    <dgm:cxn modelId="{F3CBF53E-CD18-4C63-ABBB-725422DFF640}" type="presParOf" srcId="{C8E9349E-BDAB-4334-9174-C1FD7FEC7E79}" destId="{1B41502B-7F95-4473-9A8B-3C78F66A59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4E09DF-078E-4115-9C31-F254B19B745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0A7B85DB-22BA-4982-B3CF-9AF3DAAC37E2}">
      <dgm:prSet phldrT="[Text]" phldr="1"/>
      <dgm:spPr>
        <a:blipFill rotWithShape="0">
          <a:blip xmlns:r="http://schemas.openxmlformats.org/officeDocument/2006/relationships" r:embed="rId1"/>
          <a:stretch>
            <a:fillRect/>
          </a:stretch>
        </a:blipFill>
      </dgm:spPr>
      <dgm:t>
        <a:bodyPr/>
        <a:lstStyle/>
        <a:p>
          <a:endParaRPr lang="en-US" dirty="0"/>
        </a:p>
      </dgm:t>
    </dgm:pt>
    <dgm:pt modelId="{344CF109-7729-4DD0-9185-43FDA1FF18CB}" type="parTrans" cxnId="{AE33895D-20E8-41A7-9079-89CBD9281DC6}">
      <dgm:prSet/>
      <dgm:spPr/>
      <dgm:t>
        <a:bodyPr/>
        <a:lstStyle/>
        <a:p>
          <a:endParaRPr lang="en-US"/>
        </a:p>
      </dgm:t>
    </dgm:pt>
    <dgm:pt modelId="{AC768D73-E9E6-4536-9B0A-EBA1B9C34E8F}" type="sibTrans" cxnId="{AE33895D-20E8-41A7-9079-89CBD9281DC6}">
      <dgm:prSet/>
      <dgm:spPr/>
      <dgm:t>
        <a:bodyPr/>
        <a:lstStyle/>
        <a:p>
          <a:endParaRPr lang="en-US"/>
        </a:p>
      </dgm:t>
    </dgm:pt>
    <dgm:pt modelId="{B8685D67-6F5F-4B4D-9671-454AB239C28A}">
      <dgm:prSet phldrT="[Text]"/>
      <dgm:spPr/>
      <dgm:t>
        <a:bodyPr/>
        <a:lstStyle/>
        <a:p>
          <a:r>
            <a:rPr lang="en-US" b="1" dirty="0" smtClean="0"/>
            <a:t>PUANHAYATI </a:t>
          </a:r>
          <a:r>
            <a:rPr lang="en-US" dirty="0" smtClean="0"/>
            <a:t>(</a:t>
          </a:r>
          <a:r>
            <a:rPr lang="en-US" dirty="0" err="1" smtClean="0"/>
            <a:t>Perempuan</a:t>
          </a:r>
          <a:r>
            <a:rPr lang="en-US" dirty="0" smtClean="0"/>
            <a:t> </a:t>
          </a:r>
          <a:r>
            <a:rPr lang="en-US" dirty="0" err="1" smtClean="0"/>
            <a:t>Penghayat</a:t>
          </a:r>
          <a:r>
            <a:rPr lang="en-US" dirty="0" smtClean="0"/>
            <a:t> </a:t>
          </a:r>
          <a:r>
            <a:rPr lang="en-US" dirty="0" err="1" smtClean="0"/>
            <a:t>Kepercayaan</a:t>
          </a:r>
          <a:r>
            <a:rPr lang="en-US" dirty="0" smtClean="0"/>
            <a:t> </a:t>
          </a:r>
          <a:r>
            <a:rPr lang="en-US" dirty="0" err="1" smtClean="0"/>
            <a:t>Terhadap</a:t>
          </a:r>
          <a:r>
            <a:rPr lang="en-US" dirty="0" smtClean="0"/>
            <a:t> </a:t>
          </a:r>
          <a:r>
            <a:rPr lang="en-US" dirty="0" err="1" smtClean="0"/>
            <a:t>Tuhan</a:t>
          </a:r>
          <a:r>
            <a:rPr lang="en-US" dirty="0" smtClean="0"/>
            <a:t> YME Indonesia)</a:t>
          </a:r>
          <a:endParaRPr lang="en-US" dirty="0"/>
        </a:p>
      </dgm:t>
    </dgm:pt>
    <dgm:pt modelId="{CD29CEF5-7082-4AE8-914F-689ACA36A3BA}" type="parTrans" cxnId="{97798C9A-AE23-4031-B76C-8C9E6BF71FE1}">
      <dgm:prSet/>
      <dgm:spPr/>
      <dgm:t>
        <a:bodyPr/>
        <a:lstStyle/>
        <a:p>
          <a:endParaRPr lang="en-US"/>
        </a:p>
      </dgm:t>
    </dgm:pt>
    <dgm:pt modelId="{285251C4-2563-43C8-A008-AE9667D8A304}" type="sibTrans" cxnId="{97798C9A-AE23-4031-B76C-8C9E6BF71FE1}">
      <dgm:prSet/>
      <dgm:spPr/>
      <dgm:t>
        <a:bodyPr/>
        <a:lstStyle/>
        <a:p>
          <a:endParaRPr lang="en-US"/>
        </a:p>
      </dgm:t>
    </dgm:pt>
    <dgm:pt modelId="{32E462F8-1D0A-4F3C-A0F4-06996D01B2C5}">
      <dgm:prSet phldrT="[Text]" phldr="1"/>
      <dgm:spPr>
        <a:blipFill rotWithShape="0">
          <a:blip xmlns:r="http://schemas.openxmlformats.org/officeDocument/2006/relationships" r:embed="rId2"/>
          <a:stretch>
            <a:fillRect/>
          </a:stretch>
        </a:blipFill>
      </dgm:spPr>
      <dgm:t>
        <a:bodyPr/>
        <a:lstStyle/>
        <a:p>
          <a:endParaRPr lang="en-US" dirty="0"/>
        </a:p>
      </dgm:t>
    </dgm:pt>
    <dgm:pt modelId="{6BD19B2F-508D-4123-B459-4DB6A9C3ED30}" type="parTrans" cxnId="{9C9E8556-1C11-4F6B-8C4F-5F3D148A6201}">
      <dgm:prSet/>
      <dgm:spPr/>
      <dgm:t>
        <a:bodyPr/>
        <a:lstStyle/>
        <a:p>
          <a:endParaRPr lang="en-US"/>
        </a:p>
      </dgm:t>
    </dgm:pt>
    <dgm:pt modelId="{8FFD1E53-E601-4E42-8A47-BF0137DF2B30}" type="sibTrans" cxnId="{9C9E8556-1C11-4F6B-8C4F-5F3D148A6201}">
      <dgm:prSet/>
      <dgm:spPr/>
      <dgm:t>
        <a:bodyPr/>
        <a:lstStyle/>
        <a:p>
          <a:endParaRPr lang="en-US"/>
        </a:p>
      </dgm:t>
    </dgm:pt>
    <dgm:pt modelId="{031513F0-BD08-4408-A81B-F5C49AD0C116}">
      <dgm:prSet phldrT="[Text]"/>
      <dgm:spPr/>
      <dgm:t>
        <a:bodyPr/>
        <a:lstStyle/>
        <a:p>
          <a:r>
            <a:rPr lang="en-US" b="1" dirty="0" smtClean="0"/>
            <a:t>GEMAPAKTI</a:t>
          </a:r>
          <a:r>
            <a:rPr lang="en-US" dirty="0" smtClean="0"/>
            <a:t>  (</a:t>
          </a:r>
          <a:r>
            <a:rPr lang="en-US" dirty="0" err="1" smtClean="0"/>
            <a:t>Generasi</a:t>
          </a:r>
          <a:r>
            <a:rPr lang="en-US" dirty="0" smtClean="0"/>
            <a:t> </a:t>
          </a:r>
          <a:r>
            <a:rPr lang="en-US" dirty="0" err="1" smtClean="0"/>
            <a:t>Muda</a:t>
          </a:r>
          <a:r>
            <a:rPr lang="en-US" dirty="0" smtClean="0"/>
            <a:t> </a:t>
          </a:r>
          <a:r>
            <a:rPr lang="en-US" dirty="0" err="1" smtClean="0"/>
            <a:t>Penghayat</a:t>
          </a:r>
          <a:r>
            <a:rPr lang="en-US" dirty="0" smtClean="0"/>
            <a:t> </a:t>
          </a:r>
          <a:r>
            <a:rPr lang="en-US" dirty="0" err="1" smtClean="0"/>
            <a:t>Kepercayaan</a:t>
          </a:r>
          <a:r>
            <a:rPr lang="en-US" dirty="0" smtClean="0"/>
            <a:t> </a:t>
          </a:r>
          <a:r>
            <a:rPr lang="en-US" dirty="0" err="1" smtClean="0"/>
            <a:t>Terhadap</a:t>
          </a:r>
          <a:r>
            <a:rPr lang="en-US" dirty="0" smtClean="0"/>
            <a:t> </a:t>
          </a:r>
          <a:r>
            <a:rPr lang="en-US" dirty="0" err="1" smtClean="0"/>
            <a:t>Tuhan</a:t>
          </a:r>
          <a:r>
            <a:rPr lang="en-US" dirty="0" smtClean="0"/>
            <a:t> YME Indonesia)</a:t>
          </a:r>
          <a:endParaRPr lang="en-US" dirty="0"/>
        </a:p>
      </dgm:t>
    </dgm:pt>
    <dgm:pt modelId="{CD15E172-1DE4-4CAC-A117-AB2ACF68631B}" type="parTrans" cxnId="{C7A6EC46-D6F3-4C7E-A6ED-77FCFD181F38}">
      <dgm:prSet/>
      <dgm:spPr/>
      <dgm:t>
        <a:bodyPr/>
        <a:lstStyle/>
        <a:p>
          <a:endParaRPr lang="en-US"/>
        </a:p>
      </dgm:t>
    </dgm:pt>
    <dgm:pt modelId="{4214F43C-D97B-4815-A3FF-9672F62B54EC}" type="sibTrans" cxnId="{C7A6EC46-D6F3-4C7E-A6ED-77FCFD181F38}">
      <dgm:prSet/>
      <dgm:spPr/>
      <dgm:t>
        <a:bodyPr/>
        <a:lstStyle/>
        <a:p>
          <a:endParaRPr lang="en-US"/>
        </a:p>
      </dgm:t>
    </dgm:pt>
    <dgm:pt modelId="{E5F44AD9-2B24-43D6-9640-41C47B848F40}" type="pres">
      <dgm:prSet presAssocID="{E44E09DF-078E-4115-9C31-F254B19B745E}" presName="composite" presStyleCnt="0">
        <dgm:presLayoutVars>
          <dgm:chMax val="5"/>
          <dgm:dir/>
          <dgm:animLvl val="ctr"/>
          <dgm:resizeHandles val="exact"/>
        </dgm:presLayoutVars>
      </dgm:prSet>
      <dgm:spPr/>
    </dgm:pt>
    <dgm:pt modelId="{AF7EF7C6-2171-4A75-9AAB-22A3483D4CB7}" type="pres">
      <dgm:prSet presAssocID="{E44E09DF-078E-4115-9C31-F254B19B745E}" presName="cycle" presStyleCnt="0"/>
      <dgm:spPr/>
    </dgm:pt>
    <dgm:pt modelId="{F928900B-3C55-4779-A124-A6DBF715A6A6}" type="pres">
      <dgm:prSet presAssocID="{E44E09DF-078E-4115-9C31-F254B19B745E}" presName="centerShape" presStyleCnt="0"/>
      <dgm:spPr/>
    </dgm:pt>
    <dgm:pt modelId="{FF370275-70AD-490A-A997-572C0D0B057E}" type="pres">
      <dgm:prSet presAssocID="{E44E09DF-078E-4115-9C31-F254B19B745E}" presName="connSite" presStyleLbl="node1" presStyleIdx="0" presStyleCnt="3"/>
      <dgm:spPr/>
    </dgm:pt>
    <dgm:pt modelId="{516D6148-9DE2-4F76-89B5-3E7AB4F8F794}" type="pres">
      <dgm:prSet presAssocID="{E44E09DF-078E-4115-9C31-F254B19B745E}" presName="visible" presStyleLbl="node1" presStyleIdx="0" presStyleCnt="3" custLinFactNeighborX="-11881" custLinFactNeighborY="-2218"/>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9D4178C-DFD7-4B9D-A1E7-8B8D2DD3087F}" type="pres">
      <dgm:prSet presAssocID="{344CF109-7729-4DD0-9185-43FDA1FF18CB}" presName="Name25" presStyleLbl="parChTrans1D1" presStyleIdx="0" presStyleCnt="2"/>
      <dgm:spPr/>
    </dgm:pt>
    <dgm:pt modelId="{355C58E0-B2F1-4A32-9891-4D6985F558CD}" type="pres">
      <dgm:prSet presAssocID="{0A7B85DB-22BA-4982-B3CF-9AF3DAAC37E2}" presName="node" presStyleCnt="0"/>
      <dgm:spPr/>
    </dgm:pt>
    <dgm:pt modelId="{093E86BA-7A72-42BA-B14F-7E18C5ED7738}" type="pres">
      <dgm:prSet presAssocID="{0A7B85DB-22BA-4982-B3CF-9AF3DAAC37E2}" presName="parentNode" presStyleLbl="node1" presStyleIdx="1" presStyleCnt="3">
        <dgm:presLayoutVars>
          <dgm:chMax val="1"/>
          <dgm:bulletEnabled val="1"/>
        </dgm:presLayoutVars>
      </dgm:prSet>
      <dgm:spPr/>
    </dgm:pt>
    <dgm:pt modelId="{9FD9BED0-F14A-47C1-B4E3-FF605B4FCA53}" type="pres">
      <dgm:prSet presAssocID="{0A7B85DB-22BA-4982-B3CF-9AF3DAAC37E2}" presName="childNode" presStyleLbl="revTx" presStyleIdx="0" presStyleCnt="2">
        <dgm:presLayoutVars>
          <dgm:bulletEnabled val="1"/>
        </dgm:presLayoutVars>
      </dgm:prSet>
      <dgm:spPr/>
      <dgm:t>
        <a:bodyPr/>
        <a:lstStyle/>
        <a:p>
          <a:endParaRPr lang="en-US"/>
        </a:p>
      </dgm:t>
    </dgm:pt>
    <dgm:pt modelId="{C0507AE2-87F4-4EDB-BC20-9846249B17C0}" type="pres">
      <dgm:prSet presAssocID="{6BD19B2F-508D-4123-B459-4DB6A9C3ED30}" presName="Name25" presStyleLbl="parChTrans1D1" presStyleIdx="1" presStyleCnt="2"/>
      <dgm:spPr/>
    </dgm:pt>
    <dgm:pt modelId="{204EC4D0-20A3-4735-BFC9-3822788F1ED7}" type="pres">
      <dgm:prSet presAssocID="{32E462F8-1D0A-4F3C-A0F4-06996D01B2C5}" presName="node" presStyleCnt="0"/>
      <dgm:spPr/>
    </dgm:pt>
    <dgm:pt modelId="{FF72D8AD-CB34-47EB-A0A9-DABD059C8E53}" type="pres">
      <dgm:prSet presAssocID="{32E462F8-1D0A-4F3C-A0F4-06996D01B2C5}" presName="parentNode" presStyleLbl="node1" presStyleIdx="2" presStyleCnt="3">
        <dgm:presLayoutVars>
          <dgm:chMax val="1"/>
          <dgm:bulletEnabled val="1"/>
        </dgm:presLayoutVars>
      </dgm:prSet>
      <dgm:spPr/>
    </dgm:pt>
    <dgm:pt modelId="{332E9CDA-0EAA-49F9-B8CE-2B310504E9B0}" type="pres">
      <dgm:prSet presAssocID="{32E462F8-1D0A-4F3C-A0F4-06996D01B2C5}" presName="childNode" presStyleLbl="revTx" presStyleIdx="1" presStyleCnt="2">
        <dgm:presLayoutVars>
          <dgm:bulletEnabled val="1"/>
        </dgm:presLayoutVars>
      </dgm:prSet>
      <dgm:spPr/>
      <dgm:t>
        <a:bodyPr/>
        <a:lstStyle/>
        <a:p>
          <a:endParaRPr lang="en-US"/>
        </a:p>
      </dgm:t>
    </dgm:pt>
  </dgm:ptLst>
  <dgm:cxnLst>
    <dgm:cxn modelId="{C7A6EC46-D6F3-4C7E-A6ED-77FCFD181F38}" srcId="{32E462F8-1D0A-4F3C-A0F4-06996D01B2C5}" destId="{031513F0-BD08-4408-A81B-F5C49AD0C116}" srcOrd="0" destOrd="0" parTransId="{CD15E172-1DE4-4CAC-A117-AB2ACF68631B}" sibTransId="{4214F43C-D97B-4815-A3FF-9672F62B54EC}"/>
    <dgm:cxn modelId="{AC8D8129-68CD-4D5C-AADC-545DEB453675}" type="presOf" srcId="{0A7B85DB-22BA-4982-B3CF-9AF3DAAC37E2}" destId="{093E86BA-7A72-42BA-B14F-7E18C5ED7738}" srcOrd="0" destOrd="0" presId="urn:microsoft.com/office/officeart/2005/8/layout/radial2"/>
    <dgm:cxn modelId="{BDE9248E-BD93-4935-A335-A38D43917B01}" type="presOf" srcId="{6BD19B2F-508D-4123-B459-4DB6A9C3ED30}" destId="{C0507AE2-87F4-4EDB-BC20-9846249B17C0}" srcOrd="0" destOrd="0" presId="urn:microsoft.com/office/officeart/2005/8/layout/radial2"/>
    <dgm:cxn modelId="{AE33895D-20E8-41A7-9079-89CBD9281DC6}" srcId="{E44E09DF-078E-4115-9C31-F254B19B745E}" destId="{0A7B85DB-22BA-4982-B3CF-9AF3DAAC37E2}" srcOrd="0" destOrd="0" parTransId="{344CF109-7729-4DD0-9185-43FDA1FF18CB}" sibTransId="{AC768D73-E9E6-4536-9B0A-EBA1B9C34E8F}"/>
    <dgm:cxn modelId="{97798C9A-AE23-4031-B76C-8C9E6BF71FE1}" srcId="{0A7B85DB-22BA-4982-B3CF-9AF3DAAC37E2}" destId="{B8685D67-6F5F-4B4D-9671-454AB239C28A}" srcOrd="0" destOrd="0" parTransId="{CD29CEF5-7082-4AE8-914F-689ACA36A3BA}" sibTransId="{285251C4-2563-43C8-A008-AE9667D8A304}"/>
    <dgm:cxn modelId="{FB4E2A4F-3719-492E-9174-2EFE3283C795}" type="presOf" srcId="{E44E09DF-078E-4115-9C31-F254B19B745E}" destId="{E5F44AD9-2B24-43D6-9640-41C47B848F40}" srcOrd="0" destOrd="0" presId="urn:microsoft.com/office/officeart/2005/8/layout/radial2"/>
    <dgm:cxn modelId="{1ADCA974-F23B-4531-9C4E-398397E9FDDA}" type="presOf" srcId="{B8685D67-6F5F-4B4D-9671-454AB239C28A}" destId="{9FD9BED0-F14A-47C1-B4E3-FF605B4FCA53}" srcOrd="0" destOrd="0" presId="urn:microsoft.com/office/officeart/2005/8/layout/radial2"/>
    <dgm:cxn modelId="{86E630E2-4650-423D-8231-4F376F66243F}" type="presOf" srcId="{344CF109-7729-4DD0-9185-43FDA1FF18CB}" destId="{19D4178C-DFD7-4B9D-A1E7-8B8D2DD3087F}" srcOrd="0" destOrd="0" presId="urn:microsoft.com/office/officeart/2005/8/layout/radial2"/>
    <dgm:cxn modelId="{9C9E8556-1C11-4F6B-8C4F-5F3D148A6201}" srcId="{E44E09DF-078E-4115-9C31-F254B19B745E}" destId="{32E462F8-1D0A-4F3C-A0F4-06996D01B2C5}" srcOrd="1" destOrd="0" parTransId="{6BD19B2F-508D-4123-B459-4DB6A9C3ED30}" sibTransId="{8FFD1E53-E601-4E42-8A47-BF0137DF2B30}"/>
    <dgm:cxn modelId="{B31D2D0B-2684-43FC-A5AB-02DDFED43C9E}" type="presOf" srcId="{32E462F8-1D0A-4F3C-A0F4-06996D01B2C5}" destId="{FF72D8AD-CB34-47EB-A0A9-DABD059C8E53}" srcOrd="0" destOrd="0" presId="urn:microsoft.com/office/officeart/2005/8/layout/radial2"/>
    <dgm:cxn modelId="{790D1CC4-5EB4-4426-BD84-A9C96E26074D}" type="presOf" srcId="{031513F0-BD08-4408-A81B-F5C49AD0C116}" destId="{332E9CDA-0EAA-49F9-B8CE-2B310504E9B0}" srcOrd="0" destOrd="0" presId="urn:microsoft.com/office/officeart/2005/8/layout/radial2"/>
    <dgm:cxn modelId="{109502BB-A056-4CCA-BFE3-EB3951D21E6C}" type="presParOf" srcId="{E5F44AD9-2B24-43D6-9640-41C47B848F40}" destId="{AF7EF7C6-2171-4A75-9AAB-22A3483D4CB7}" srcOrd="0" destOrd="0" presId="urn:microsoft.com/office/officeart/2005/8/layout/radial2"/>
    <dgm:cxn modelId="{DF539DFC-4ACC-4483-B95A-79E184A332B4}" type="presParOf" srcId="{AF7EF7C6-2171-4A75-9AAB-22A3483D4CB7}" destId="{F928900B-3C55-4779-A124-A6DBF715A6A6}" srcOrd="0" destOrd="0" presId="urn:microsoft.com/office/officeart/2005/8/layout/radial2"/>
    <dgm:cxn modelId="{9CCA52B2-97D9-43BE-9B92-578469F68220}" type="presParOf" srcId="{F928900B-3C55-4779-A124-A6DBF715A6A6}" destId="{FF370275-70AD-490A-A997-572C0D0B057E}" srcOrd="0" destOrd="0" presId="urn:microsoft.com/office/officeart/2005/8/layout/radial2"/>
    <dgm:cxn modelId="{0F5EE718-B45F-4100-9794-BBBB59A492CB}" type="presParOf" srcId="{F928900B-3C55-4779-A124-A6DBF715A6A6}" destId="{516D6148-9DE2-4F76-89B5-3E7AB4F8F794}" srcOrd="1" destOrd="0" presId="urn:microsoft.com/office/officeart/2005/8/layout/radial2"/>
    <dgm:cxn modelId="{D83C0940-EC18-4230-863F-7599F00FEFA4}" type="presParOf" srcId="{AF7EF7C6-2171-4A75-9AAB-22A3483D4CB7}" destId="{19D4178C-DFD7-4B9D-A1E7-8B8D2DD3087F}" srcOrd="1" destOrd="0" presId="urn:microsoft.com/office/officeart/2005/8/layout/radial2"/>
    <dgm:cxn modelId="{A0A29C17-C4B9-4AE5-9141-441BD59AD53C}" type="presParOf" srcId="{AF7EF7C6-2171-4A75-9AAB-22A3483D4CB7}" destId="{355C58E0-B2F1-4A32-9891-4D6985F558CD}" srcOrd="2" destOrd="0" presId="urn:microsoft.com/office/officeart/2005/8/layout/radial2"/>
    <dgm:cxn modelId="{530D188F-00DA-405F-AA08-337F87D00A2A}" type="presParOf" srcId="{355C58E0-B2F1-4A32-9891-4D6985F558CD}" destId="{093E86BA-7A72-42BA-B14F-7E18C5ED7738}" srcOrd="0" destOrd="0" presId="urn:microsoft.com/office/officeart/2005/8/layout/radial2"/>
    <dgm:cxn modelId="{B10BB1D7-AED2-4D43-A5FD-B982DC219FE0}" type="presParOf" srcId="{355C58E0-B2F1-4A32-9891-4D6985F558CD}" destId="{9FD9BED0-F14A-47C1-B4E3-FF605B4FCA53}" srcOrd="1" destOrd="0" presId="urn:microsoft.com/office/officeart/2005/8/layout/radial2"/>
    <dgm:cxn modelId="{E8803CD5-BCCB-4D14-94EC-B096B302AA86}" type="presParOf" srcId="{AF7EF7C6-2171-4A75-9AAB-22A3483D4CB7}" destId="{C0507AE2-87F4-4EDB-BC20-9846249B17C0}" srcOrd="3" destOrd="0" presId="urn:microsoft.com/office/officeart/2005/8/layout/radial2"/>
    <dgm:cxn modelId="{8FF38E2A-8A90-4114-92DE-B497B759D158}" type="presParOf" srcId="{AF7EF7C6-2171-4A75-9AAB-22A3483D4CB7}" destId="{204EC4D0-20A3-4735-BFC9-3822788F1ED7}" srcOrd="4" destOrd="0" presId="urn:microsoft.com/office/officeart/2005/8/layout/radial2"/>
    <dgm:cxn modelId="{34ACD905-23DF-44CE-98BE-70EE3A0DDCB9}" type="presParOf" srcId="{204EC4D0-20A3-4735-BFC9-3822788F1ED7}" destId="{FF72D8AD-CB34-47EB-A0A9-DABD059C8E53}" srcOrd="0" destOrd="0" presId="urn:microsoft.com/office/officeart/2005/8/layout/radial2"/>
    <dgm:cxn modelId="{456FCF99-40DF-436B-A269-CF46FA374F92}" type="presParOf" srcId="{204EC4D0-20A3-4735-BFC9-3822788F1ED7}" destId="{332E9CDA-0EAA-49F9-B8CE-2B310504E9B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B51179-9F32-483A-AF7D-FB2E01E21814}" type="doc">
      <dgm:prSet loTypeId="urn:microsoft.com/office/officeart/2005/8/layout/vList3" loCatId="list" qsTypeId="urn:microsoft.com/office/officeart/2005/8/quickstyle/simple1" qsCatId="simple" csTypeId="urn:microsoft.com/office/officeart/2005/8/colors/colorful1" csCatId="colorful" phldr="1"/>
      <dgm:spPr/>
    </dgm:pt>
    <dgm:pt modelId="{C1DC3631-B203-423D-A14B-26DAF62F2D6E}">
      <dgm:prSet phldrT="[Text]" custT="1"/>
      <dgm:spPr>
        <a:solidFill>
          <a:schemeClr val="accent3">
            <a:lumMod val="75000"/>
          </a:schemeClr>
        </a:solidFill>
      </dgm:spPr>
      <dgm:t>
        <a:bodyPr/>
        <a:lstStyle/>
        <a:p>
          <a:r>
            <a:rPr lang="en-US" sz="2000" b="1" dirty="0" err="1" smtClean="0"/>
            <a:t>Organisasi</a:t>
          </a:r>
          <a:r>
            <a:rPr lang="en-US" sz="2000" b="1" dirty="0" smtClean="0"/>
            <a:t> </a:t>
          </a:r>
          <a:r>
            <a:rPr lang="en-US" sz="2000" b="1" dirty="0" err="1" smtClean="0"/>
            <a:t>payung</a:t>
          </a:r>
          <a:r>
            <a:rPr lang="en-US" sz="2000" b="1" dirty="0" smtClean="0"/>
            <a:t> </a:t>
          </a:r>
          <a:r>
            <a:rPr lang="en-US" sz="2000" b="1" dirty="0" err="1" smtClean="0"/>
            <a:t>bagi</a:t>
          </a:r>
          <a:r>
            <a:rPr lang="en-US" sz="2000" b="1" dirty="0" smtClean="0"/>
            <a:t> </a:t>
          </a:r>
          <a:r>
            <a:rPr lang="en-US" sz="2000" b="1" dirty="0" err="1" smtClean="0"/>
            <a:t>perempuan</a:t>
          </a:r>
          <a:r>
            <a:rPr lang="en-US" sz="2000" b="1" dirty="0" smtClean="0"/>
            <a:t> </a:t>
          </a:r>
          <a:r>
            <a:rPr lang="en-US" sz="2000" b="1" dirty="0" err="1" smtClean="0"/>
            <a:t>Penghayat</a:t>
          </a:r>
          <a:r>
            <a:rPr lang="en-US" sz="2000" b="1" dirty="0" smtClean="0"/>
            <a:t> </a:t>
          </a:r>
          <a:r>
            <a:rPr lang="en-US" sz="2000" b="1" dirty="0" err="1" smtClean="0"/>
            <a:t>Kepercayaan</a:t>
          </a:r>
          <a:r>
            <a:rPr lang="en-US" sz="2000" b="1" dirty="0" smtClean="0"/>
            <a:t> di Indonesia, yang </a:t>
          </a:r>
          <a:r>
            <a:rPr lang="en-US" sz="2000" b="1" dirty="0" err="1" smtClean="0"/>
            <a:t>otonom</a:t>
          </a:r>
          <a:r>
            <a:rPr lang="en-US" sz="2000" b="1" dirty="0" smtClean="0"/>
            <a:t> di </a:t>
          </a:r>
          <a:r>
            <a:rPr lang="en-US" sz="2000" b="1" dirty="0" err="1" smtClean="0"/>
            <a:t>bawah</a:t>
          </a:r>
          <a:r>
            <a:rPr lang="en-US" sz="2000" b="1" dirty="0" smtClean="0"/>
            <a:t> MLKI</a:t>
          </a:r>
          <a:endParaRPr lang="en-US" sz="2000" b="1" dirty="0"/>
        </a:p>
      </dgm:t>
    </dgm:pt>
    <dgm:pt modelId="{660681DA-D7B7-4121-9AA0-36DC75C152EA}" type="parTrans" cxnId="{89B58450-0B65-470D-8E8E-94336BA76593}">
      <dgm:prSet/>
      <dgm:spPr/>
      <dgm:t>
        <a:bodyPr/>
        <a:lstStyle/>
        <a:p>
          <a:endParaRPr lang="en-US"/>
        </a:p>
      </dgm:t>
    </dgm:pt>
    <dgm:pt modelId="{9E066425-4ED0-4D75-ABE1-5F4DC40D44DB}" type="sibTrans" cxnId="{89B58450-0B65-470D-8E8E-94336BA76593}">
      <dgm:prSet/>
      <dgm:spPr/>
      <dgm:t>
        <a:bodyPr/>
        <a:lstStyle/>
        <a:p>
          <a:endParaRPr lang="en-US"/>
        </a:p>
      </dgm:t>
    </dgm:pt>
    <dgm:pt modelId="{4D38B85A-9976-4396-A214-9485B0AB2CF3}">
      <dgm:prSet phldrT="[Text]"/>
      <dgm:spPr>
        <a:solidFill>
          <a:schemeClr val="accent2"/>
        </a:solidFill>
      </dgm:spPr>
      <dgm:t>
        <a:bodyPr/>
        <a:lstStyle/>
        <a:p>
          <a:r>
            <a:rPr lang="en-US" b="1" dirty="0" smtClean="0"/>
            <a:t>VISI : </a:t>
          </a:r>
          <a:r>
            <a:rPr lang="en-US" b="1" dirty="0" err="1" smtClean="0"/>
            <a:t>Terwujudnya</a:t>
          </a:r>
          <a:r>
            <a:rPr lang="en-US" b="1" dirty="0" smtClean="0"/>
            <a:t> </a:t>
          </a:r>
          <a:r>
            <a:rPr lang="en-US" b="1" dirty="0" err="1" smtClean="0"/>
            <a:t>perempuan</a:t>
          </a:r>
          <a:r>
            <a:rPr lang="en-US" b="1" dirty="0" smtClean="0"/>
            <a:t> </a:t>
          </a:r>
          <a:r>
            <a:rPr lang="en-US" b="1" dirty="0" err="1" smtClean="0"/>
            <a:t>Penghayat</a:t>
          </a:r>
          <a:r>
            <a:rPr lang="en-US" b="1" dirty="0" smtClean="0"/>
            <a:t> </a:t>
          </a:r>
          <a:r>
            <a:rPr lang="en-US" b="1" dirty="0" err="1" smtClean="0"/>
            <a:t>Kepercayaan</a:t>
          </a:r>
          <a:r>
            <a:rPr lang="en-US" b="1" dirty="0" smtClean="0"/>
            <a:t> yang </a:t>
          </a:r>
          <a:r>
            <a:rPr lang="en-US" b="1" dirty="0" err="1" smtClean="0"/>
            <a:t>menjunjung</a:t>
          </a:r>
          <a:r>
            <a:rPr lang="en-US" b="1" dirty="0" smtClean="0"/>
            <a:t> </a:t>
          </a:r>
          <a:r>
            <a:rPr lang="en-US" b="1" dirty="0" err="1" smtClean="0"/>
            <a:t>tinggi</a:t>
          </a:r>
          <a:r>
            <a:rPr lang="en-US" b="1" dirty="0" smtClean="0"/>
            <a:t> </a:t>
          </a:r>
          <a:r>
            <a:rPr lang="en-US" b="1" dirty="0" err="1" smtClean="0"/>
            <a:t>nilai-nilai</a:t>
          </a:r>
          <a:r>
            <a:rPr lang="en-US" b="1" dirty="0" smtClean="0"/>
            <a:t> </a:t>
          </a:r>
          <a:r>
            <a:rPr lang="en-US" b="1" dirty="0" err="1" smtClean="0"/>
            <a:t>Ketuhanan</a:t>
          </a:r>
          <a:r>
            <a:rPr lang="en-US" b="1" dirty="0" smtClean="0"/>
            <a:t>, </a:t>
          </a:r>
          <a:r>
            <a:rPr lang="en-US" b="1" dirty="0" err="1" smtClean="0"/>
            <a:t>tangguh</a:t>
          </a:r>
          <a:r>
            <a:rPr lang="en-US" b="1" dirty="0" smtClean="0"/>
            <a:t>, </a:t>
          </a:r>
          <a:r>
            <a:rPr lang="en-US" b="1" dirty="0" err="1" smtClean="0"/>
            <a:t>pantang</a:t>
          </a:r>
          <a:r>
            <a:rPr lang="en-US" b="1" dirty="0" smtClean="0"/>
            <a:t> </a:t>
          </a:r>
          <a:r>
            <a:rPr lang="en-US" b="1" dirty="0" err="1" smtClean="0"/>
            <a:t>menyerah</a:t>
          </a:r>
          <a:r>
            <a:rPr lang="en-US" b="1" dirty="0" smtClean="0"/>
            <a:t>, </a:t>
          </a:r>
          <a:r>
            <a:rPr lang="en-US" b="1" dirty="0" err="1" smtClean="0"/>
            <a:t>mampu</a:t>
          </a:r>
          <a:r>
            <a:rPr lang="en-US" b="1" dirty="0" smtClean="0"/>
            <a:t> </a:t>
          </a:r>
          <a:r>
            <a:rPr lang="en-US" b="1" dirty="0" err="1" smtClean="0"/>
            <a:t>berkontribusi</a:t>
          </a:r>
          <a:r>
            <a:rPr lang="en-US" b="1" dirty="0" smtClean="0"/>
            <a:t> </a:t>
          </a:r>
          <a:r>
            <a:rPr lang="en-US" b="1" dirty="0" err="1" smtClean="0"/>
            <a:t>dalam</a:t>
          </a:r>
          <a:r>
            <a:rPr lang="en-US" b="1" dirty="0" smtClean="0"/>
            <a:t> </a:t>
          </a:r>
          <a:r>
            <a:rPr lang="en-US" b="1" dirty="0" err="1" smtClean="0"/>
            <a:t>pembangunan</a:t>
          </a:r>
          <a:r>
            <a:rPr lang="en-US" b="1" dirty="0" smtClean="0"/>
            <a:t> </a:t>
          </a:r>
          <a:r>
            <a:rPr lang="en-US" b="1" dirty="0" err="1" smtClean="0"/>
            <a:t>dan</a:t>
          </a:r>
          <a:r>
            <a:rPr lang="en-US" b="1" dirty="0" smtClean="0"/>
            <a:t> </a:t>
          </a:r>
          <a:r>
            <a:rPr lang="en-US" b="1" dirty="0" err="1" smtClean="0"/>
            <a:t>pelestari</a:t>
          </a:r>
          <a:r>
            <a:rPr lang="en-US" b="1" dirty="0" smtClean="0"/>
            <a:t> </a:t>
          </a:r>
          <a:r>
            <a:rPr lang="en-US" b="1" dirty="0" err="1" smtClean="0"/>
            <a:t>nilai-nilai</a:t>
          </a:r>
          <a:r>
            <a:rPr lang="en-US" b="1" dirty="0" smtClean="0"/>
            <a:t> </a:t>
          </a:r>
          <a:r>
            <a:rPr lang="en-US" b="1" dirty="0" err="1" smtClean="0"/>
            <a:t>luhur</a:t>
          </a:r>
          <a:r>
            <a:rPr lang="en-US" b="1" dirty="0" smtClean="0"/>
            <a:t> </a:t>
          </a:r>
          <a:r>
            <a:rPr lang="en-US" b="1" dirty="0" err="1" smtClean="0"/>
            <a:t>kearifan</a:t>
          </a:r>
          <a:r>
            <a:rPr lang="en-US" b="1" dirty="0" smtClean="0"/>
            <a:t> </a:t>
          </a:r>
          <a:r>
            <a:rPr lang="en-US" b="1" dirty="0" err="1" smtClean="0"/>
            <a:t>lokal</a:t>
          </a:r>
          <a:r>
            <a:rPr lang="en-US" b="1" dirty="0" smtClean="0"/>
            <a:t> </a:t>
          </a:r>
          <a:r>
            <a:rPr lang="en-US" b="1" dirty="0" err="1" smtClean="0"/>
            <a:t>bangsa</a:t>
          </a:r>
          <a:r>
            <a:rPr lang="en-US" b="1" dirty="0" smtClean="0"/>
            <a:t>.</a:t>
          </a:r>
          <a:endParaRPr lang="en-US" b="1" dirty="0"/>
        </a:p>
      </dgm:t>
    </dgm:pt>
    <dgm:pt modelId="{9426BC98-0735-490D-B865-73C2748E7B23}" type="parTrans" cxnId="{2C118A8A-F27A-416A-B638-E489C99AEB98}">
      <dgm:prSet/>
      <dgm:spPr/>
      <dgm:t>
        <a:bodyPr/>
        <a:lstStyle/>
        <a:p>
          <a:endParaRPr lang="en-US"/>
        </a:p>
      </dgm:t>
    </dgm:pt>
    <dgm:pt modelId="{FB87F8B1-C3CC-49E6-A2B4-67D9E6C77E45}" type="sibTrans" cxnId="{2C118A8A-F27A-416A-B638-E489C99AEB98}">
      <dgm:prSet/>
      <dgm:spPr/>
      <dgm:t>
        <a:bodyPr/>
        <a:lstStyle/>
        <a:p>
          <a:endParaRPr lang="en-US"/>
        </a:p>
      </dgm:t>
    </dgm:pt>
    <dgm:pt modelId="{14E1A0A8-FF8C-48FC-B6FB-6E282EDAE67A}">
      <dgm:prSet phldrT="[Text]"/>
      <dgm:spPr/>
      <dgm:t>
        <a:bodyPr/>
        <a:lstStyle/>
        <a:p>
          <a:r>
            <a:rPr lang="en-US" b="1" dirty="0" smtClean="0"/>
            <a:t>Agenda </a:t>
          </a:r>
          <a:r>
            <a:rPr lang="en-US" b="1" dirty="0" err="1" smtClean="0"/>
            <a:t>Strategis</a:t>
          </a:r>
          <a:r>
            <a:rPr lang="en-US" b="1" dirty="0" smtClean="0"/>
            <a:t> : </a:t>
          </a:r>
        </a:p>
        <a:p>
          <a:r>
            <a:rPr lang="en-US" b="1" dirty="0" smtClean="0"/>
            <a:t>(1) </a:t>
          </a:r>
          <a:r>
            <a:rPr lang="en-US" b="1" dirty="0" err="1" smtClean="0"/>
            <a:t>Pemberdayaan</a:t>
          </a:r>
          <a:r>
            <a:rPr lang="en-US" b="1" dirty="0" smtClean="0"/>
            <a:t> </a:t>
          </a:r>
          <a:r>
            <a:rPr lang="en-US" b="1" dirty="0" err="1" smtClean="0"/>
            <a:t>berbasis</a:t>
          </a:r>
          <a:r>
            <a:rPr lang="en-US" b="1" dirty="0" smtClean="0"/>
            <a:t> </a:t>
          </a:r>
          <a:r>
            <a:rPr lang="en-US" b="1" dirty="0" err="1" smtClean="0"/>
            <a:t>budaya</a:t>
          </a:r>
          <a:r>
            <a:rPr lang="en-US" b="1" smtClean="0"/>
            <a:t>, (</a:t>
          </a:r>
          <a:r>
            <a:rPr lang="en-US" b="1" dirty="0" smtClean="0"/>
            <a:t>2) </a:t>
          </a:r>
          <a:r>
            <a:rPr lang="en-US" b="1" dirty="0" err="1" smtClean="0"/>
            <a:t>Perempuan</a:t>
          </a:r>
          <a:r>
            <a:rPr lang="en-US" b="1" dirty="0" smtClean="0"/>
            <a:t> </a:t>
          </a:r>
          <a:r>
            <a:rPr lang="en-US" b="1" dirty="0" err="1" smtClean="0"/>
            <a:t>Penghayat</a:t>
          </a:r>
          <a:r>
            <a:rPr lang="en-US" b="1" dirty="0" smtClean="0"/>
            <a:t> </a:t>
          </a:r>
          <a:r>
            <a:rPr lang="en-US" b="1" dirty="0" err="1" smtClean="0"/>
            <a:t>Kepercayaan</a:t>
          </a:r>
          <a:r>
            <a:rPr lang="en-US" b="1" dirty="0" smtClean="0"/>
            <a:t> </a:t>
          </a:r>
          <a:r>
            <a:rPr lang="en-US" b="1" dirty="0" err="1" smtClean="0"/>
            <a:t>sebagai</a:t>
          </a:r>
          <a:r>
            <a:rPr lang="en-US" b="1" dirty="0" smtClean="0"/>
            <a:t> </a:t>
          </a:r>
          <a:r>
            <a:rPr lang="en-US" b="1" dirty="0" err="1" smtClean="0"/>
            <a:t>agen</a:t>
          </a:r>
          <a:r>
            <a:rPr lang="en-US" b="1" dirty="0" smtClean="0"/>
            <a:t> </a:t>
          </a:r>
          <a:r>
            <a:rPr lang="en-US" b="1" dirty="0" err="1" smtClean="0"/>
            <a:t>perubahan</a:t>
          </a:r>
          <a:r>
            <a:rPr lang="en-US" b="1" smtClean="0"/>
            <a:t>, (</a:t>
          </a:r>
          <a:r>
            <a:rPr lang="en-US" b="1" dirty="0" smtClean="0"/>
            <a:t>3) </a:t>
          </a:r>
          <a:r>
            <a:rPr lang="en-US" b="1" dirty="0" err="1" smtClean="0"/>
            <a:t>Pemberdayaan</a:t>
          </a:r>
          <a:r>
            <a:rPr lang="en-US" b="1" dirty="0" smtClean="0"/>
            <a:t> yang </a:t>
          </a:r>
          <a:r>
            <a:rPr lang="en-US" b="1" dirty="0" err="1" smtClean="0"/>
            <a:t>terintegrasi</a:t>
          </a:r>
          <a:r>
            <a:rPr lang="en-US" b="1" dirty="0" smtClean="0"/>
            <a:t>, (4) </a:t>
          </a:r>
          <a:r>
            <a:rPr lang="en-US" b="1" dirty="0" err="1" smtClean="0"/>
            <a:t>Perempuan</a:t>
          </a:r>
          <a:r>
            <a:rPr lang="en-US" b="1" dirty="0" smtClean="0"/>
            <a:t> </a:t>
          </a:r>
          <a:r>
            <a:rPr lang="en-US" b="1" dirty="0" err="1" smtClean="0"/>
            <a:t>dan</a:t>
          </a:r>
          <a:r>
            <a:rPr lang="en-US" b="1" dirty="0" smtClean="0"/>
            <a:t> </a:t>
          </a:r>
          <a:r>
            <a:rPr lang="en-US" b="1" dirty="0" err="1" smtClean="0"/>
            <a:t>Karakter</a:t>
          </a:r>
          <a:r>
            <a:rPr lang="en-US" b="1" dirty="0" smtClean="0"/>
            <a:t> </a:t>
          </a:r>
          <a:r>
            <a:rPr lang="en-US" b="1" dirty="0" err="1" smtClean="0"/>
            <a:t>Bangsa</a:t>
          </a:r>
          <a:endParaRPr lang="en-US" b="1" dirty="0"/>
        </a:p>
      </dgm:t>
    </dgm:pt>
    <dgm:pt modelId="{43AFE126-3702-4D2E-94F6-091A84EA813E}" type="parTrans" cxnId="{108C86BA-83B5-43C5-BE93-07E79827DD00}">
      <dgm:prSet/>
      <dgm:spPr/>
      <dgm:t>
        <a:bodyPr/>
        <a:lstStyle/>
        <a:p>
          <a:endParaRPr lang="en-US"/>
        </a:p>
      </dgm:t>
    </dgm:pt>
    <dgm:pt modelId="{31FACE55-75A3-44BA-88DE-EEFF21DF8CEB}" type="sibTrans" cxnId="{108C86BA-83B5-43C5-BE93-07E79827DD00}">
      <dgm:prSet/>
      <dgm:spPr/>
      <dgm:t>
        <a:bodyPr/>
        <a:lstStyle/>
        <a:p>
          <a:endParaRPr lang="en-US"/>
        </a:p>
      </dgm:t>
    </dgm:pt>
    <dgm:pt modelId="{DD24F799-6940-4830-9E6C-4CE35CCB5164}" type="pres">
      <dgm:prSet presAssocID="{A7B51179-9F32-483A-AF7D-FB2E01E21814}" presName="linearFlow" presStyleCnt="0">
        <dgm:presLayoutVars>
          <dgm:dir/>
          <dgm:resizeHandles val="exact"/>
        </dgm:presLayoutVars>
      </dgm:prSet>
      <dgm:spPr/>
    </dgm:pt>
    <dgm:pt modelId="{D6B6F356-F487-498C-BC38-42817DA02C60}" type="pres">
      <dgm:prSet presAssocID="{C1DC3631-B203-423D-A14B-26DAF62F2D6E}" presName="composite" presStyleCnt="0"/>
      <dgm:spPr/>
    </dgm:pt>
    <dgm:pt modelId="{B6A69115-10DC-4D50-8299-3C408C8D34F6}" type="pres">
      <dgm:prSet presAssocID="{C1DC3631-B203-423D-A14B-26DAF62F2D6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BBEC7855-75B6-4E81-B803-161B8825C0B2}" type="pres">
      <dgm:prSet presAssocID="{C1DC3631-B203-423D-A14B-26DAF62F2D6E}" presName="txShp" presStyleLbl="node1" presStyleIdx="0" presStyleCnt="3">
        <dgm:presLayoutVars>
          <dgm:bulletEnabled val="1"/>
        </dgm:presLayoutVars>
      </dgm:prSet>
      <dgm:spPr/>
      <dgm:t>
        <a:bodyPr/>
        <a:lstStyle/>
        <a:p>
          <a:endParaRPr lang="en-US"/>
        </a:p>
      </dgm:t>
    </dgm:pt>
    <dgm:pt modelId="{E1C06D16-BF40-4B16-BC01-761506E8ED18}" type="pres">
      <dgm:prSet presAssocID="{9E066425-4ED0-4D75-ABE1-5F4DC40D44DB}" presName="spacing" presStyleCnt="0"/>
      <dgm:spPr/>
    </dgm:pt>
    <dgm:pt modelId="{B0E52E1F-6BD0-4CB1-A15B-10B07F610F86}" type="pres">
      <dgm:prSet presAssocID="{4D38B85A-9976-4396-A214-9485B0AB2CF3}" presName="composite" presStyleCnt="0"/>
      <dgm:spPr/>
    </dgm:pt>
    <dgm:pt modelId="{BC63AF6D-6ED9-4B49-BFBD-472DA1666B48}" type="pres">
      <dgm:prSet presAssocID="{4D38B85A-9976-4396-A214-9485B0AB2CF3}"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1E7C8F00-DAC1-4FEA-9C84-255BFA4538D3}" type="pres">
      <dgm:prSet presAssocID="{4D38B85A-9976-4396-A214-9485B0AB2CF3}" presName="txShp" presStyleLbl="node1" presStyleIdx="1" presStyleCnt="3">
        <dgm:presLayoutVars>
          <dgm:bulletEnabled val="1"/>
        </dgm:presLayoutVars>
      </dgm:prSet>
      <dgm:spPr/>
      <dgm:t>
        <a:bodyPr/>
        <a:lstStyle/>
        <a:p>
          <a:endParaRPr lang="en-US"/>
        </a:p>
      </dgm:t>
    </dgm:pt>
    <dgm:pt modelId="{443EC749-1422-41F4-94BA-FD524479A367}" type="pres">
      <dgm:prSet presAssocID="{FB87F8B1-C3CC-49E6-A2B4-67D9E6C77E45}" presName="spacing" presStyleCnt="0"/>
      <dgm:spPr/>
    </dgm:pt>
    <dgm:pt modelId="{77A0807C-9C5A-41B1-A7F1-3127A6071F74}" type="pres">
      <dgm:prSet presAssocID="{14E1A0A8-FF8C-48FC-B6FB-6E282EDAE67A}" presName="composite" presStyleCnt="0"/>
      <dgm:spPr/>
    </dgm:pt>
    <dgm:pt modelId="{73A57598-5A36-49C4-9411-3403D3DC5E1A}" type="pres">
      <dgm:prSet presAssocID="{14E1A0A8-FF8C-48FC-B6FB-6E282EDAE67A}"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2211EE61-04F2-415B-8F85-E379A79F2A2B}" type="pres">
      <dgm:prSet presAssocID="{14E1A0A8-FF8C-48FC-B6FB-6E282EDAE67A}" presName="txShp" presStyleLbl="node1" presStyleIdx="2" presStyleCnt="3">
        <dgm:presLayoutVars>
          <dgm:bulletEnabled val="1"/>
        </dgm:presLayoutVars>
      </dgm:prSet>
      <dgm:spPr/>
      <dgm:t>
        <a:bodyPr/>
        <a:lstStyle/>
        <a:p>
          <a:endParaRPr lang="en-US"/>
        </a:p>
      </dgm:t>
    </dgm:pt>
  </dgm:ptLst>
  <dgm:cxnLst>
    <dgm:cxn modelId="{89B58450-0B65-470D-8E8E-94336BA76593}" srcId="{A7B51179-9F32-483A-AF7D-FB2E01E21814}" destId="{C1DC3631-B203-423D-A14B-26DAF62F2D6E}" srcOrd="0" destOrd="0" parTransId="{660681DA-D7B7-4121-9AA0-36DC75C152EA}" sibTransId="{9E066425-4ED0-4D75-ABE1-5F4DC40D44DB}"/>
    <dgm:cxn modelId="{108C86BA-83B5-43C5-BE93-07E79827DD00}" srcId="{A7B51179-9F32-483A-AF7D-FB2E01E21814}" destId="{14E1A0A8-FF8C-48FC-B6FB-6E282EDAE67A}" srcOrd="2" destOrd="0" parTransId="{43AFE126-3702-4D2E-94F6-091A84EA813E}" sibTransId="{31FACE55-75A3-44BA-88DE-EEFF21DF8CEB}"/>
    <dgm:cxn modelId="{2C118A8A-F27A-416A-B638-E489C99AEB98}" srcId="{A7B51179-9F32-483A-AF7D-FB2E01E21814}" destId="{4D38B85A-9976-4396-A214-9485B0AB2CF3}" srcOrd="1" destOrd="0" parTransId="{9426BC98-0735-490D-B865-73C2748E7B23}" sibTransId="{FB87F8B1-C3CC-49E6-A2B4-67D9E6C77E45}"/>
    <dgm:cxn modelId="{4260EDC6-12AE-4528-B289-55D9BE315906}" type="presOf" srcId="{A7B51179-9F32-483A-AF7D-FB2E01E21814}" destId="{DD24F799-6940-4830-9E6C-4CE35CCB5164}" srcOrd="0" destOrd="0" presId="urn:microsoft.com/office/officeart/2005/8/layout/vList3"/>
    <dgm:cxn modelId="{84435CB5-3F81-4BA1-8B82-D749E597C758}" type="presOf" srcId="{C1DC3631-B203-423D-A14B-26DAF62F2D6E}" destId="{BBEC7855-75B6-4E81-B803-161B8825C0B2}" srcOrd="0" destOrd="0" presId="urn:microsoft.com/office/officeart/2005/8/layout/vList3"/>
    <dgm:cxn modelId="{BD341AB8-5B14-421E-A7DA-D024D0CB039F}" type="presOf" srcId="{4D38B85A-9976-4396-A214-9485B0AB2CF3}" destId="{1E7C8F00-DAC1-4FEA-9C84-255BFA4538D3}" srcOrd="0" destOrd="0" presId="urn:microsoft.com/office/officeart/2005/8/layout/vList3"/>
    <dgm:cxn modelId="{EA15ED3F-C6DE-4F43-9714-7CD2641EE5F1}" type="presOf" srcId="{14E1A0A8-FF8C-48FC-B6FB-6E282EDAE67A}" destId="{2211EE61-04F2-415B-8F85-E379A79F2A2B}" srcOrd="0" destOrd="0" presId="urn:microsoft.com/office/officeart/2005/8/layout/vList3"/>
    <dgm:cxn modelId="{33BFEA0E-AB0D-4924-AE7C-B7F898B6AD57}" type="presParOf" srcId="{DD24F799-6940-4830-9E6C-4CE35CCB5164}" destId="{D6B6F356-F487-498C-BC38-42817DA02C60}" srcOrd="0" destOrd="0" presId="urn:microsoft.com/office/officeart/2005/8/layout/vList3"/>
    <dgm:cxn modelId="{587787D8-8559-4E75-9E9F-539D7BDE9C7C}" type="presParOf" srcId="{D6B6F356-F487-498C-BC38-42817DA02C60}" destId="{B6A69115-10DC-4D50-8299-3C408C8D34F6}" srcOrd="0" destOrd="0" presId="urn:microsoft.com/office/officeart/2005/8/layout/vList3"/>
    <dgm:cxn modelId="{D19AD407-6B8A-4B7C-8BA6-1B8DFC9DCBCB}" type="presParOf" srcId="{D6B6F356-F487-498C-BC38-42817DA02C60}" destId="{BBEC7855-75B6-4E81-B803-161B8825C0B2}" srcOrd="1" destOrd="0" presId="urn:microsoft.com/office/officeart/2005/8/layout/vList3"/>
    <dgm:cxn modelId="{04CD30EE-D3FC-46B3-8E23-A1B8701DB87B}" type="presParOf" srcId="{DD24F799-6940-4830-9E6C-4CE35CCB5164}" destId="{E1C06D16-BF40-4B16-BC01-761506E8ED18}" srcOrd="1" destOrd="0" presId="urn:microsoft.com/office/officeart/2005/8/layout/vList3"/>
    <dgm:cxn modelId="{597BF4F0-AAEF-476E-AE54-C622E1C2850D}" type="presParOf" srcId="{DD24F799-6940-4830-9E6C-4CE35CCB5164}" destId="{B0E52E1F-6BD0-4CB1-A15B-10B07F610F86}" srcOrd="2" destOrd="0" presId="urn:microsoft.com/office/officeart/2005/8/layout/vList3"/>
    <dgm:cxn modelId="{B31F7F93-67D2-494D-9536-122B069A1B94}" type="presParOf" srcId="{B0E52E1F-6BD0-4CB1-A15B-10B07F610F86}" destId="{BC63AF6D-6ED9-4B49-BFBD-472DA1666B48}" srcOrd="0" destOrd="0" presId="urn:microsoft.com/office/officeart/2005/8/layout/vList3"/>
    <dgm:cxn modelId="{8213DF9E-B0D7-4B4E-8BFE-085B9E724111}" type="presParOf" srcId="{B0E52E1F-6BD0-4CB1-A15B-10B07F610F86}" destId="{1E7C8F00-DAC1-4FEA-9C84-255BFA4538D3}" srcOrd="1" destOrd="0" presId="urn:microsoft.com/office/officeart/2005/8/layout/vList3"/>
    <dgm:cxn modelId="{5EE8DA5F-6FA8-42A8-84C0-7E5D20B68EA7}" type="presParOf" srcId="{DD24F799-6940-4830-9E6C-4CE35CCB5164}" destId="{443EC749-1422-41F4-94BA-FD524479A367}" srcOrd="3" destOrd="0" presId="urn:microsoft.com/office/officeart/2005/8/layout/vList3"/>
    <dgm:cxn modelId="{DF8B7EEB-6B6A-4312-A76D-53AAC2A6A333}" type="presParOf" srcId="{DD24F799-6940-4830-9E6C-4CE35CCB5164}" destId="{77A0807C-9C5A-41B1-A7F1-3127A6071F74}" srcOrd="4" destOrd="0" presId="urn:microsoft.com/office/officeart/2005/8/layout/vList3"/>
    <dgm:cxn modelId="{6A32AF56-75B6-4962-B683-DC6ED40C83B3}" type="presParOf" srcId="{77A0807C-9C5A-41B1-A7F1-3127A6071F74}" destId="{73A57598-5A36-49C4-9411-3403D3DC5E1A}" srcOrd="0" destOrd="0" presId="urn:microsoft.com/office/officeart/2005/8/layout/vList3"/>
    <dgm:cxn modelId="{78E97E72-93D2-4303-8AF3-68E4FE235C56}" type="presParOf" srcId="{77A0807C-9C5A-41B1-A7F1-3127A6071F74}" destId="{2211EE61-04F2-415B-8F85-E379A79F2A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6E48D1-F278-4545-A549-9326769FF67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BB71BA51-EFE9-4B42-9E57-030663D46A02}">
      <dgm:prSet phldrT="[Text]" custT="1"/>
      <dgm:spPr/>
      <dgm:t>
        <a:bodyPr/>
        <a:lstStyle/>
        <a:p>
          <a:r>
            <a:rPr lang="en-US" sz="1800" b="1" dirty="0" smtClean="0"/>
            <a:t>PRIBADI</a:t>
          </a:r>
          <a:endParaRPr lang="en-US" sz="1800" b="1" dirty="0"/>
        </a:p>
      </dgm:t>
    </dgm:pt>
    <dgm:pt modelId="{35791EF9-1F07-4A46-8C50-21D2B6D88DB1}" type="parTrans" cxnId="{EF885FFA-CE8E-41BF-9D79-3C56A2FDF54F}">
      <dgm:prSet/>
      <dgm:spPr/>
      <dgm:t>
        <a:bodyPr/>
        <a:lstStyle/>
        <a:p>
          <a:endParaRPr lang="en-US"/>
        </a:p>
      </dgm:t>
    </dgm:pt>
    <dgm:pt modelId="{89265FCE-2E70-4BB1-9381-53D50B4BA29A}" type="sibTrans" cxnId="{EF885FFA-CE8E-41BF-9D79-3C56A2FDF54F}">
      <dgm:prSet/>
      <dgm:spPr/>
      <dgm:t>
        <a:bodyPr/>
        <a:lstStyle/>
        <a:p>
          <a:endParaRPr lang="en-US"/>
        </a:p>
      </dgm:t>
    </dgm:pt>
    <dgm:pt modelId="{D3D729B0-DB22-4DEB-8CE5-5985B833522C}">
      <dgm:prSet phldrT="[Text]"/>
      <dgm:spPr/>
      <dgm:t>
        <a:bodyPr/>
        <a:lstStyle/>
        <a:p>
          <a:r>
            <a:rPr lang="en-US" dirty="0" err="1" smtClean="0"/>
            <a:t>Punya</a:t>
          </a:r>
          <a:r>
            <a:rPr lang="en-US" dirty="0" smtClean="0"/>
            <a:t> </a:t>
          </a:r>
          <a:r>
            <a:rPr lang="en-US" dirty="0" err="1" smtClean="0"/>
            <a:t>Tekad</a:t>
          </a:r>
          <a:r>
            <a:rPr lang="en-US" dirty="0" smtClean="0"/>
            <a:t> </a:t>
          </a:r>
          <a:r>
            <a:rPr lang="en-US" dirty="0" err="1" smtClean="0"/>
            <a:t>untuk</a:t>
          </a:r>
          <a:r>
            <a:rPr lang="en-US" dirty="0" smtClean="0"/>
            <a:t> </a:t>
          </a:r>
          <a:r>
            <a:rPr lang="en-US" dirty="0" err="1" smtClean="0"/>
            <a:t>maju</a:t>
          </a:r>
          <a:endParaRPr lang="en-US" dirty="0"/>
        </a:p>
      </dgm:t>
    </dgm:pt>
    <dgm:pt modelId="{E54AFB79-CEA3-4410-827C-B78FAED3751A}" type="parTrans" cxnId="{DC01E63C-A641-425C-B0B9-854FF3C9821D}">
      <dgm:prSet/>
      <dgm:spPr/>
      <dgm:t>
        <a:bodyPr/>
        <a:lstStyle/>
        <a:p>
          <a:endParaRPr lang="en-US"/>
        </a:p>
      </dgm:t>
    </dgm:pt>
    <dgm:pt modelId="{E268C9A2-EF5E-4C61-AEA0-EF175ACA5F18}" type="sibTrans" cxnId="{DC01E63C-A641-425C-B0B9-854FF3C9821D}">
      <dgm:prSet/>
      <dgm:spPr/>
      <dgm:t>
        <a:bodyPr/>
        <a:lstStyle/>
        <a:p>
          <a:endParaRPr lang="en-US"/>
        </a:p>
      </dgm:t>
    </dgm:pt>
    <dgm:pt modelId="{044A9044-11E6-4A5D-9111-EE3D240DB632}">
      <dgm:prSet phldrT="[Text]" custT="1"/>
      <dgm:spPr/>
      <dgm:t>
        <a:bodyPr/>
        <a:lstStyle/>
        <a:p>
          <a:r>
            <a:rPr lang="en-US" sz="1600" b="1" dirty="0" smtClean="0"/>
            <a:t>KELUARGA</a:t>
          </a:r>
          <a:endParaRPr lang="en-US" sz="1600" b="1" dirty="0"/>
        </a:p>
      </dgm:t>
    </dgm:pt>
    <dgm:pt modelId="{5E37E6F8-514C-4E3F-A3B8-143C4A23F692}" type="parTrans" cxnId="{06A20C19-A1D8-4809-8E12-9A189B1A62E4}">
      <dgm:prSet/>
      <dgm:spPr/>
      <dgm:t>
        <a:bodyPr/>
        <a:lstStyle/>
        <a:p>
          <a:endParaRPr lang="en-US"/>
        </a:p>
      </dgm:t>
    </dgm:pt>
    <dgm:pt modelId="{493DF7E2-F8B2-401F-9944-4F74EBAC11A5}" type="sibTrans" cxnId="{06A20C19-A1D8-4809-8E12-9A189B1A62E4}">
      <dgm:prSet/>
      <dgm:spPr/>
      <dgm:t>
        <a:bodyPr/>
        <a:lstStyle/>
        <a:p>
          <a:endParaRPr lang="en-US"/>
        </a:p>
      </dgm:t>
    </dgm:pt>
    <dgm:pt modelId="{67B14D60-D1B2-4B6F-A4E1-DB90D2FBA57A}">
      <dgm:prSet phldrT="[Text]"/>
      <dgm:spPr/>
      <dgm:t>
        <a:bodyPr/>
        <a:lstStyle/>
        <a:p>
          <a:r>
            <a:rPr lang="en-US" dirty="0" err="1" smtClean="0"/>
            <a:t>Dukungan</a:t>
          </a:r>
          <a:r>
            <a:rPr lang="en-US" dirty="0" smtClean="0"/>
            <a:t> (</a:t>
          </a:r>
          <a:r>
            <a:rPr lang="en-US" dirty="0" err="1" smtClean="0"/>
            <a:t>Kesempatan</a:t>
          </a:r>
          <a:r>
            <a:rPr lang="en-US" dirty="0" smtClean="0"/>
            <a:t> &amp; </a:t>
          </a:r>
          <a:r>
            <a:rPr lang="en-US" dirty="0" err="1" smtClean="0"/>
            <a:t>Kepercayaan</a:t>
          </a:r>
          <a:r>
            <a:rPr lang="en-US" dirty="0" smtClean="0"/>
            <a:t>)</a:t>
          </a:r>
        </a:p>
        <a:p>
          <a:endParaRPr lang="en-US" dirty="0"/>
        </a:p>
      </dgm:t>
    </dgm:pt>
    <dgm:pt modelId="{ED6C5991-D1BD-4C75-8B05-9DF90B6CD46A}" type="parTrans" cxnId="{366D7433-EDF6-4F6D-AEFB-4A8A7CCB4584}">
      <dgm:prSet/>
      <dgm:spPr/>
      <dgm:t>
        <a:bodyPr/>
        <a:lstStyle/>
        <a:p>
          <a:endParaRPr lang="en-US"/>
        </a:p>
      </dgm:t>
    </dgm:pt>
    <dgm:pt modelId="{796F7942-38CD-481F-A51C-799278FB16C4}" type="sibTrans" cxnId="{366D7433-EDF6-4F6D-AEFB-4A8A7CCB4584}">
      <dgm:prSet/>
      <dgm:spPr/>
      <dgm:t>
        <a:bodyPr/>
        <a:lstStyle/>
        <a:p>
          <a:endParaRPr lang="en-US"/>
        </a:p>
      </dgm:t>
    </dgm:pt>
    <dgm:pt modelId="{089CFB78-2769-4C8D-9260-3FE21817F719}">
      <dgm:prSet phldrT="[Text]" custT="1"/>
      <dgm:spPr/>
      <dgm:t>
        <a:bodyPr/>
        <a:lstStyle/>
        <a:p>
          <a:r>
            <a:rPr lang="en-US" sz="1600" b="1" dirty="0" smtClean="0"/>
            <a:t>LEMBAGA</a:t>
          </a:r>
          <a:endParaRPr lang="en-US" sz="1600" b="1" dirty="0"/>
        </a:p>
      </dgm:t>
    </dgm:pt>
    <dgm:pt modelId="{9D60F513-FAA3-4072-83BC-AA211F4970BC}" type="parTrans" cxnId="{7A3B7E35-1BC8-4BA5-B7D9-7C3D98FD8119}">
      <dgm:prSet/>
      <dgm:spPr/>
      <dgm:t>
        <a:bodyPr/>
        <a:lstStyle/>
        <a:p>
          <a:endParaRPr lang="en-US"/>
        </a:p>
      </dgm:t>
    </dgm:pt>
    <dgm:pt modelId="{40A19260-C16C-4DD7-8B1B-E2B0175C82DE}" type="sibTrans" cxnId="{7A3B7E35-1BC8-4BA5-B7D9-7C3D98FD8119}">
      <dgm:prSet/>
      <dgm:spPr/>
      <dgm:t>
        <a:bodyPr/>
        <a:lstStyle/>
        <a:p>
          <a:endParaRPr lang="en-US"/>
        </a:p>
      </dgm:t>
    </dgm:pt>
    <dgm:pt modelId="{6B8F6DB4-222A-4C3D-89A8-0A6DCDD82FA7}">
      <dgm:prSet phldrT="[Text]"/>
      <dgm:spPr/>
      <dgm:t>
        <a:bodyPr/>
        <a:lstStyle/>
        <a:p>
          <a:r>
            <a:rPr lang="en-US" dirty="0" err="1" smtClean="0"/>
            <a:t>Pelatihan</a:t>
          </a:r>
          <a:endParaRPr lang="en-US" dirty="0"/>
        </a:p>
      </dgm:t>
    </dgm:pt>
    <dgm:pt modelId="{2D293432-9BAD-48B3-9DA8-930978637BF0}" type="parTrans" cxnId="{278D9498-B6CF-4121-ABBF-C3686693C5B9}">
      <dgm:prSet/>
      <dgm:spPr/>
      <dgm:t>
        <a:bodyPr/>
        <a:lstStyle/>
        <a:p>
          <a:endParaRPr lang="en-US"/>
        </a:p>
      </dgm:t>
    </dgm:pt>
    <dgm:pt modelId="{4545E1C5-6F17-4917-B4A9-605E62FA304F}" type="sibTrans" cxnId="{278D9498-B6CF-4121-ABBF-C3686693C5B9}">
      <dgm:prSet/>
      <dgm:spPr/>
      <dgm:t>
        <a:bodyPr/>
        <a:lstStyle/>
        <a:p>
          <a:endParaRPr lang="en-US"/>
        </a:p>
      </dgm:t>
    </dgm:pt>
    <dgm:pt modelId="{68AAB39A-9088-4957-AC77-09BA615240E1}">
      <dgm:prSet phldrT="[Text]"/>
      <dgm:spPr/>
      <dgm:t>
        <a:bodyPr/>
        <a:lstStyle/>
        <a:p>
          <a:r>
            <a:rPr lang="en-US" dirty="0" err="1" smtClean="0"/>
            <a:t>Praktek</a:t>
          </a:r>
          <a:endParaRPr lang="en-US" dirty="0"/>
        </a:p>
      </dgm:t>
    </dgm:pt>
    <dgm:pt modelId="{A3A3A187-396A-40F2-B305-DE3E31F78C01}" type="parTrans" cxnId="{E55C4582-7FD6-4AE9-818D-AEE7D97CD233}">
      <dgm:prSet/>
      <dgm:spPr/>
      <dgm:t>
        <a:bodyPr/>
        <a:lstStyle/>
        <a:p>
          <a:endParaRPr lang="en-US"/>
        </a:p>
      </dgm:t>
    </dgm:pt>
    <dgm:pt modelId="{1FEAE2ED-CB1A-4666-9CF9-64F93FEE1E6F}" type="sibTrans" cxnId="{E55C4582-7FD6-4AE9-818D-AEE7D97CD233}">
      <dgm:prSet/>
      <dgm:spPr/>
      <dgm:t>
        <a:bodyPr/>
        <a:lstStyle/>
        <a:p>
          <a:endParaRPr lang="en-US"/>
        </a:p>
      </dgm:t>
    </dgm:pt>
    <dgm:pt modelId="{51D89773-4200-4BC1-8034-E802CBF6D5D8}">
      <dgm:prSet phldrT="[Text]"/>
      <dgm:spPr/>
      <dgm:t>
        <a:bodyPr/>
        <a:lstStyle/>
        <a:p>
          <a:r>
            <a:rPr lang="en-US" dirty="0" err="1" smtClean="0"/>
            <a:t>Peningkatan</a:t>
          </a:r>
          <a:r>
            <a:rPr lang="en-US" dirty="0" smtClean="0"/>
            <a:t> </a:t>
          </a:r>
          <a:r>
            <a:rPr lang="en-US" dirty="0" err="1" smtClean="0"/>
            <a:t>Eksistensi</a:t>
          </a:r>
          <a:endParaRPr lang="en-US" dirty="0"/>
        </a:p>
      </dgm:t>
    </dgm:pt>
    <dgm:pt modelId="{649E6850-74FB-4D08-8AED-8D00182F8C65}" type="parTrans" cxnId="{C0055CCF-1EDC-42F7-AE85-A21A7CFA1F49}">
      <dgm:prSet/>
      <dgm:spPr/>
      <dgm:t>
        <a:bodyPr/>
        <a:lstStyle/>
        <a:p>
          <a:endParaRPr lang="en-US"/>
        </a:p>
      </dgm:t>
    </dgm:pt>
    <dgm:pt modelId="{59D2362F-F04C-4ED6-A0EC-E9110E8E490F}" type="sibTrans" cxnId="{C0055CCF-1EDC-42F7-AE85-A21A7CFA1F49}">
      <dgm:prSet/>
      <dgm:spPr/>
      <dgm:t>
        <a:bodyPr/>
        <a:lstStyle/>
        <a:p>
          <a:endParaRPr lang="en-US"/>
        </a:p>
      </dgm:t>
    </dgm:pt>
    <dgm:pt modelId="{6DCF79BF-BAC6-4590-8600-E430868792E9}">
      <dgm:prSet phldrT="[Text]"/>
      <dgm:spPr/>
      <dgm:t>
        <a:bodyPr/>
        <a:lstStyle/>
        <a:p>
          <a:r>
            <a:rPr lang="en-US" dirty="0" err="1" smtClean="0"/>
            <a:t>Tangguh</a:t>
          </a:r>
          <a:endParaRPr lang="en-US" dirty="0"/>
        </a:p>
      </dgm:t>
    </dgm:pt>
    <dgm:pt modelId="{812A538F-11D6-4571-889A-B307462B5EFD}" type="parTrans" cxnId="{C4B76A6A-9542-42C8-A48F-C05B4C9A971C}">
      <dgm:prSet/>
      <dgm:spPr/>
      <dgm:t>
        <a:bodyPr/>
        <a:lstStyle/>
        <a:p>
          <a:endParaRPr lang="en-US"/>
        </a:p>
      </dgm:t>
    </dgm:pt>
    <dgm:pt modelId="{155FB88F-1AED-49A7-8BD3-45774F85AC19}" type="sibTrans" cxnId="{C4B76A6A-9542-42C8-A48F-C05B4C9A971C}">
      <dgm:prSet/>
      <dgm:spPr/>
      <dgm:t>
        <a:bodyPr/>
        <a:lstStyle/>
        <a:p>
          <a:endParaRPr lang="en-US"/>
        </a:p>
      </dgm:t>
    </dgm:pt>
    <dgm:pt modelId="{2711B61B-1AAB-44DD-A76F-1AF2B3F54CAA}">
      <dgm:prSet phldrT="[Text]"/>
      <dgm:spPr/>
      <dgm:t>
        <a:bodyPr/>
        <a:lstStyle/>
        <a:p>
          <a:r>
            <a:rPr lang="en-US" dirty="0" err="1" smtClean="0"/>
            <a:t>Jiwa</a:t>
          </a:r>
          <a:r>
            <a:rPr lang="en-US" dirty="0" smtClean="0"/>
            <a:t> </a:t>
          </a:r>
          <a:r>
            <a:rPr lang="en-US" dirty="0" err="1" smtClean="0"/>
            <a:t>Pengabdian</a:t>
          </a:r>
          <a:endParaRPr lang="en-US" dirty="0"/>
        </a:p>
      </dgm:t>
    </dgm:pt>
    <dgm:pt modelId="{2F076F9B-8841-44B4-87D7-336B1FA0D062}" type="parTrans" cxnId="{CE623F51-8318-481B-A7B6-BAA495A69A4A}">
      <dgm:prSet/>
      <dgm:spPr/>
      <dgm:t>
        <a:bodyPr/>
        <a:lstStyle/>
        <a:p>
          <a:endParaRPr lang="en-US"/>
        </a:p>
      </dgm:t>
    </dgm:pt>
    <dgm:pt modelId="{0A948D3F-D78E-4F89-BCC7-647493E440E8}" type="sibTrans" cxnId="{CE623F51-8318-481B-A7B6-BAA495A69A4A}">
      <dgm:prSet/>
      <dgm:spPr/>
      <dgm:t>
        <a:bodyPr/>
        <a:lstStyle/>
        <a:p>
          <a:endParaRPr lang="en-US"/>
        </a:p>
      </dgm:t>
    </dgm:pt>
    <dgm:pt modelId="{2D32FF6E-9036-4D5F-A0C1-D2DF488E5A77}">
      <dgm:prSet phldrT="[Text]"/>
      <dgm:spPr/>
      <dgm:t>
        <a:bodyPr/>
        <a:lstStyle/>
        <a:p>
          <a:r>
            <a:rPr lang="en-US" dirty="0" err="1" smtClean="0"/>
            <a:t>Percaya</a:t>
          </a:r>
          <a:r>
            <a:rPr lang="en-US" dirty="0" smtClean="0"/>
            <a:t> </a:t>
          </a:r>
          <a:r>
            <a:rPr lang="en-US" dirty="0" err="1" smtClean="0"/>
            <a:t>diri</a:t>
          </a:r>
          <a:endParaRPr lang="en-US" dirty="0"/>
        </a:p>
      </dgm:t>
    </dgm:pt>
    <dgm:pt modelId="{4C477242-5F4B-4B00-97D0-CC48242FC612}" type="parTrans" cxnId="{317556C7-FAEF-43F0-B386-326C237EB48F}">
      <dgm:prSet/>
      <dgm:spPr/>
    </dgm:pt>
    <dgm:pt modelId="{EE41DDCB-3EE6-405D-9751-8086662E00B6}" type="sibTrans" cxnId="{317556C7-FAEF-43F0-B386-326C237EB48F}">
      <dgm:prSet/>
      <dgm:spPr/>
    </dgm:pt>
    <dgm:pt modelId="{13EE5473-E63F-410E-9D5C-FF9ADF766EA2}" type="pres">
      <dgm:prSet presAssocID="{226E48D1-F278-4545-A549-9326769FF679}" presName="theList" presStyleCnt="0">
        <dgm:presLayoutVars>
          <dgm:dir/>
          <dgm:animLvl val="lvl"/>
          <dgm:resizeHandles val="exact"/>
        </dgm:presLayoutVars>
      </dgm:prSet>
      <dgm:spPr/>
    </dgm:pt>
    <dgm:pt modelId="{649E1492-F3B8-4D41-A614-F1F9D2290255}" type="pres">
      <dgm:prSet presAssocID="{BB71BA51-EFE9-4B42-9E57-030663D46A02}" presName="compNode" presStyleCnt="0"/>
      <dgm:spPr/>
    </dgm:pt>
    <dgm:pt modelId="{5460E10A-86C7-4A1C-8B78-EFCC9130B258}" type="pres">
      <dgm:prSet presAssocID="{BB71BA51-EFE9-4B42-9E57-030663D46A02}" presName="noGeometry" presStyleCnt="0"/>
      <dgm:spPr/>
    </dgm:pt>
    <dgm:pt modelId="{380FA240-44F3-4B45-8FC5-3741E31CF670}" type="pres">
      <dgm:prSet presAssocID="{BB71BA51-EFE9-4B42-9E57-030663D46A02}" presName="childTextVisible" presStyleLbl="bgAccFollowNode1" presStyleIdx="0" presStyleCnt="3">
        <dgm:presLayoutVars>
          <dgm:bulletEnabled val="1"/>
        </dgm:presLayoutVars>
      </dgm:prSet>
      <dgm:spPr/>
      <dgm:t>
        <a:bodyPr/>
        <a:lstStyle/>
        <a:p>
          <a:endParaRPr lang="en-US"/>
        </a:p>
      </dgm:t>
    </dgm:pt>
    <dgm:pt modelId="{3838BFE1-3F3F-49A8-AEFF-CB4942B6EF65}" type="pres">
      <dgm:prSet presAssocID="{BB71BA51-EFE9-4B42-9E57-030663D46A02}" presName="childTextHidden" presStyleLbl="bgAccFollowNode1" presStyleIdx="0" presStyleCnt="3"/>
      <dgm:spPr/>
      <dgm:t>
        <a:bodyPr/>
        <a:lstStyle/>
        <a:p>
          <a:endParaRPr lang="en-US"/>
        </a:p>
      </dgm:t>
    </dgm:pt>
    <dgm:pt modelId="{2A337C7E-D35A-4239-A845-203B3F639817}" type="pres">
      <dgm:prSet presAssocID="{BB71BA51-EFE9-4B42-9E57-030663D46A02}" presName="parentText" presStyleLbl="node1" presStyleIdx="0" presStyleCnt="3">
        <dgm:presLayoutVars>
          <dgm:chMax val="1"/>
          <dgm:bulletEnabled val="1"/>
        </dgm:presLayoutVars>
      </dgm:prSet>
      <dgm:spPr/>
    </dgm:pt>
    <dgm:pt modelId="{874195DF-024C-44BE-B5AC-89F3C151F1BC}" type="pres">
      <dgm:prSet presAssocID="{BB71BA51-EFE9-4B42-9E57-030663D46A02}" presName="aSpace" presStyleCnt="0"/>
      <dgm:spPr/>
    </dgm:pt>
    <dgm:pt modelId="{984839FD-4250-4852-BFDE-3816B2E081FA}" type="pres">
      <dgm:prSet presAssocID="{044A9044-11E6-4A5D-9111-EE3D240DB632}" presName="compNode" presStyleCnt="0"/>
      <dgm:spPr/>
    </dgm:pt>
    <dgm:pt modelId="{E74A6EA0-742E-4220-AFC6-A8F5B7B25138}" type="pres">
      <dgm:prSet presAssocID="{044A9044-11E6-4A5D-9111-EE3D240DB632}" presName="noGeometry" presStyleCnt="0"/>
      <dgm:spPr/>
    </dgm:pt>
    <dgm:pt modelId="{E97CAF4B-1BB4-471A-9E2D-B0075AE6541F}" type="pres">
      <dgm:prSet presAssocID="{044A9044-11E6-4A5D-9111-EE3D240DB632}" presName="childTextVisible" presStyleLbl="bgAccFollowNode1" presStyleIdx="1" presStyleCnt="3">
        <dgm:presLayoutVars>
          <dgm:bulletEnabled val="1"/>
        </dgm:presLayoutVars>
      </dgm:prSet>
      <dgm:spPr/>
      <dgm:t>
        <a:bodyPr/>
        <a:lstStyle/>
        <a:p>
          <a:endParaRPr lang="en-US"/>
        </a:p>
      </dgm:t>
    </dgm:pt>
    <dgm:pt modelId="{D8E18DC5-5889-4241-8000-A78BADB33B21}" type="pres">
      <dgm:prSet presAssocID="{044A9044-11E6-4A5D-9111-EE3D240DB632}" presName="childTextHidden" presStyleLbl="bgAccFollowNode1" presStyleIdx="1" presStyleCnt="3"/>
      <dgm:spPr/>
      <dgm:t>
        <a:bodyPr/>
        <a:lstStyle/>
        <a:p>
          <a:endParaRPr lang="en-US"/>
        </a:p>
      </dgm:t>
    </dgm:pt>
    <dgm:pt modelId="{D855BC6E-97CB-4F78-B737-E8859BBC3B2C}" type="pres">
      <dgm:prSet presAssocID="{044A9044-11E6-4A5D-9111-EE3D240DB632}" presName="parentText" presStyleLbl="node1" presStyleIdx="1" presStyleCnt="3">
        <dgm:presLayoutVars>
          <dgm:chMax val="1"/>
          <dgm:bulletEnabled val="1"/>
        </dgm:presLayoutVars>
      </dgm:prSet>
      <dgm:spPr/>
    </dgm:pt>
    <dgm:pt modelId="{70110CFC-8054-4718-9626-34C109D3ABC3}" type="pres">
      <dgm:prSet presAssocID="{044A9044-11E6-4A5D-9111-EE3D240DB632}" presName="aSpace" presStyleCnt="0"/>
      <dgm:spPr/>
    </dgm:pt>
    <dgm:pt modelId="{1041C910-D982-4187-92F1-DB84482E4276}" type="pres">
      <dgm:prSet presAssocID="{089CFB78-2769-4C8D-9260-3FE21817F719}" presName="compNode" presStyleCnt="0"/>
      <dgm:spPr/>
    </dgm:pt>
    <dgm:pt modelId="{9629179D-6515-420F-9805-994A475C3386}" type="pres">
      <dgm:prSet presAssocID="{089CFB78-2769-4C8D-9260-3FE21817F719}" presName="noGeometry" presStyleCnt="0"/>
      <dgm:spPr/>
    </dgm:pt>
    <dgm:pt modelId="{F1EA0E4C-2725-4B10-8EB8-73626783C987}" type="pres">
      <dgm:prSet presAssocID="{089CFB78-2769-4C8D-9260-3FE21817F719}" presName="childTextVisible" presStyleLbl="bgAccFollowNode1" presStyleIdx="2" presStyleCnt="3">
        <dgm:presLayoutVars>
          <dgm:bulletEnabled val="1"/>
        </dgm:presLayoutVars>
      </dgm:prSet>
      <dgm:spPr/>
      <dgm:t>
        <a:bodyPr/>
        <a:lstStyle/>
        <a:p>
          <a:endParaRPr lang="en-US"/>
        </a:p>
      </dgm:t>
    </dgm:pt>
    <dgm:pt modelId="{63D724B8-28B7-4853-8CAC-7067D0E31630}" type="pres">
      <dgm:prSet presAssocID="{089CFB78-2769-4C8D-9260-3FE21817F719}" presName="childTextHidden" presStyleLbl="bgAccFollowNode1" presStyleIdx="2" presStyleCnt="3"/>
      <dgm:spPr/>
      <dgm:t>
        <a:bodyPr/>
        <a:lstStyle/>
        <a:p>
          <a:endParaRPr lang="en-US"/>
        </a:p>
      </dgm:t>
    </dgm:pt>
    <dgm:pt modelId="{F104D2EA-28AC-4F92-8A53-09A904C0370B}" type="pres">
      <dgm:prSet presAssocID="{089CFB78-2769-4C8D-9260-3FE21817F719}" presName="parentText" presStyleLbl="node1" presStyleIdx="2" presStyleCnt="3">
        <dgm:presLayoutVars>
          <dgm:chMax val="1"/>
          <dgm:bulletEnabled val="1"/>
        </dgm:presLayoutVars>
      </dgm:prSet>
      <dgm:spPr/>
      <dgm:t>
        <a:bodyPr/>
        <a:lstStyle/>
        <a:p>
          <a:endParaRPr lang="en-US"/>
        </a:p>
      </dgm:t>
    </dgm:pt>
  </dgm:ptLst>
  <dgm:cxnLst>
    <dgm:cxn modelId="{366D7433-EDF6-4F6D-AEFB-4A8A7CCB4584}" srcId="{044A9044-11E6-4A5D-9111-EE3D240DB632}" destId="{67B14D60-D1B2-4B6F-A4E1-DB90D2FBA57A}" srcOrd="0" destOrd="0" parTransId="{ED6C5991-D1BD-4C75-8B05-9DF90B6CD46A}" sibTransId="{796F7942-38CD-481F-A51C-799278FB16C4}"/>
    <dgm:cxn modelId="{62F1457B-2E24-46EF-AAAC-6F4DCB78E29D}" type="presOf" srcId="{089CFB78-2769-4C8D-9260-3FE21817F719}" destId="{F104D2EA-28AC-4F92-8A53-09A904C0370B}" srcOrd="0" destOrd="0" presId="urn:microsoft.com/office/officeart/2005/8/layout/hProcess6"/>
    <dgm:cxn modelId="{E55C4582-7FD6-4AE9-818D-AEE7D97CD233}" srcId="{089CFB78-2769-4C8D-9260-3FE21817F719}" destId="{68AAB39A-9088-4957-AC77-09BA615240E1}" srcOrd="1" destOrd="0" parTransId="{A3A3A187-396A-40F2-B305-DE3E31F78C01}" sibTransId="{1FEAE2ED-CB1A-4666-9CF9-64F93FEE1E6F}"/>
    <dgm:cxn modelId="{EDB8EDB3-FAFB-4C86-9515-C35493DC4CC9}" type="presOf" srcId="{68AAB39A-9088-4957-AC77-09BA615240E1}" destId="{63D724B8-28B7-4853-8CAC-7067D0E31630}" srcOrd="1" destOrd="1" presId="urn:microsoft.com/office/officeart/2005/8/layout/hProcess6"/>
    <dgm:cxn modelId="{EF885FFA-CE8E-41BF-9D79-3C56A2FDF54F}" srcId="{226E48D1-F278-4545-A549-9326769FF679}" destId="{BB71BA51-EFE9-4B42-9E57-030663D46A02}" srcOrd="0" destOrd="0" parTransId="{35791EF9-1F07-4A46-8C50-21D2B6D88DB1}" sibTransId="{89265FCE-2E70-4BB1-9381-53D50B4BA29A}"/>
    <dgm:cxn modelId="{F7230766-26BB-4A67-9E44-FA8C90B0EC45}" type="presOf" srcId="{6DCF79BF-BAC6-4590-8600-E430868792E9}" destId="{380FA240-44F3-4B45-8FC5-3741E31CF670}" srcOrd="0" destOrd="2" presId="urn:microsoft.com/office/officeart/2005/8/layout/hProcess6"/>
    <dgm:cxn modelId="{317556C7-FAEF-43F0-B386-326C237EB48F}" srcId="{BB71BA51-EFE9-4B42-9E57-030663D46A02}" destId="{2D32FF6E-9036-4D5F-A0C1-D2DF488E5A77}" srcOrd="3" destOrd="0" parTransId="{4C477242-5F4B-4B00-97D0-CC48242FC612}" sibTransId="{EE41DDCB-3EE6-405D-9751-8086662E00B6}"/>
    <dgm:cxn modelId="{C4B76A6A-9542-42C8-A48F-C05B4C9A971C}" srcId="{BB71BA51-EFE9-4B42-9E57-030663D46A02}" destId="{6DCF79BF-BAC6-4590-8600-E430868792E9}" srcOrd="2" destOrd="0" parTransId="{812A538F-11D6-4571-889A-B307462B5EFD}" sibTransId="{155FB88F-1AED-49A7-8BD3-45774F85AC19}"/>
    <dgm:cxn modelId="{E2A18C9F-B16B-4EFA-BE3A-BB6DE5B4C464}" type="presOf" srcId="{51D89773-4200-4BC1-8034-E802CBF6D5D8}" destId="{F1EA0E4C-2725-4B10-8EB8-73626783C987}" srcOrd="0" destOrd="2" presId="urn:microsoft.com/office/officeart/2005/8/layout/hProcess6"/>
    <dgm:cxn modelId="{8FA1675F-D5CF-48E5-BDD4-44FAF7456187}" type="presOf" srcId="{6B8F6DB4-222A-4C3D-89A8-0A6DCDD82FA7}" destId="{63D724B8-28B7-4853-8CAC-7067D0E31630}" srcOrd="1" destOrd="0" presId="urn:microsoft.com/office/officeart/2005/8/layout/hProcess6"/>
    <dgm:cxn modelId="{06A20C19-A1D8-4809-8E12-9A189B1A62E4}" srcId="{226E48D1-F278-4545-A549-9326769FF679}" destId="{044A9044-11E6-4A5D-9111-EE3D240DB632}" srcOrd="1" destOrd="0" parTransId="{5E37E6F8-514C-4E3F-A3B8-143C4A23F692}" sibTransId="{493DF7E2-F8B2-401F-9944-4F74EBAC11A5}"/>
    <dgm:cxn modelId="{769E4A2C-D5A1-4D13-A1FB-25BE1D0A4AB2}" type="presOf" srcId="{6B8F6DB4-222A-4C3D-89A8-0A6DCDD82FA7}" destId="{F1EA0E4C-2725-4B10-8EB8-73626783C987}" srcOrd="0" destOrd="0" presId="urn:microsoft.com/office/officeart/2005/8/layout/hProcess6"/>
    <dgm:cxn modelId="{E54DBD38-8B6E-4D71-B6E1-E05BBEDA312C}" type="presOf" srcId="{51D89773-4200-4BC1-8034-E802CBF6D5D8}" destId="{63D724B8-28B7-4853-8CAC-7067D0E31630}" srcOrd="1" destOrd="2" presId="urn:microsoft.com/office/officeart/2005/8/layout/hProcess6"/>
    <dgm:cxn modelId="{CE623F51-8318-481B-A7B6-BAA495A69A4A}" srcId="{BB71BA51-EFE9-4B42-9E57-030663D46A02}" destId="{2711B61B-1AAB-44DD-A76F-1AF2B3F54CAA}" srcOrd="1" destOrd="0" parTransId="{2F076F9B-8841-44B4-87D7-336B1FA0D062}" sibTransId="{0A948D3F-D78E-4F89-BCC7-647493E440E8}"/>
    <dgm:cxn modelId="{B2DE83A5-B574-4B39-A4C6-DC80C3BF9C75}" type="presOf" srcId="{BB71BA51-EFE9-4B42-9E57-030663D46A02}" destId="{2A337C7E-D35A-4239-A845-203B3F639817}" srcOrd="0" destOrd="0" presId="urn:microsoft.com/office/officeart/2005/8/layout/hProcess6"/>
    <dgm:cxn modelId="{C0055CCF-1EDC-42F7-AE85-A21A7CFA1F49}" srcId="{089CFB78-2769-4C8D-9260-3FE21817F719}" destId="{51D89773-4200-4BC1-8034-E802CBF6D5D8}" srcOrd="2" destOrd="0" parTransId="{649E6850-74FB-4D08-8AED-8D00182F8C65}" sibTransId="{59D2362F-F04C-4ED6-A0EC-E9110E8E490F}"/>
    <dgm:cxn modelId="{DC01E63C-A641-425C-B0B9-854FF3C9821D}" srcId="{BB71BA51-EFE9-4B42-9E57-030663D46A02}" destId="{D3D729B0-DB22-4DEB-8CE5-5985B833522C}" srcOrd="0" destOrd="0" parTransId="{E54AFB79-CEA3-4410-827C-B78FAED3751A}" sibTransId="{E268C9A2-EF5E-4C61-AEA0-EF175ACA5F18}"/>
    <dgm:cxn modelId="{95C25BD4-5CC7-41EA-A081-7EDBEA868534}" type="presOf" srcId="{2711B61B-1AAB-44DD-A76F-1AF2B3F54CAA}" destId="{3838BFE1-3F3F-49A8-AEFF-CB4942B6EF65}" srcOrd="1" destOrd="1" presId="urn:microsoft.com/office/officeart/2005/8/layout/hProcess6"/>
    <dgm:cxn modelId="{7281729D-FF0F-4B4D-8D11-24F87A1E9CB6}" type="presOf" srcId="{044A9044-11E6-4A5D-9111-EE3D240DB632}" destId="{D855BC6E-97CB-4F78-B737-E8859BBC3B2C}" srcOrd="0" destOrd="0" presId="urn:microsoft.com/office/officeart/2005/8/layout/hProcess6"/>
    <dgm:cxn modelId="{8749D80C-C7CC-4AA8-B17F-42FF69107A47}" type="presOf" srcId="{2711B61B-1AAB-44DD-A76F-1AF2B3F54CAA}" destId="{380FA240-44F3-4B45-8FC5-3741E31CF670}" srcOrd="0" destOrd="1" presId="urn:microsoft.com/office/officeart/2005/8/layout/hProcess6"/>
    <dgm:cxn modelId="{F0C2E49C-817D-48CA-98D1-AF6A571C9688}" type="presOf" srcId="{D3D729B0-DB22-4DEB-8CE5-5985B833522C}" destId="{3838BFE1-3F3F-49A8-AEFF-CB4942B6EF65}" srcOrd="1" destOrd="0" presId="urn:microsoft.com/office/officeart/2005/8/layout/hProcess6"/>
    <dgm:cxn modelId="{EBE17B36-7AF6-4DCA-968F-DFA727F2994F}" type="presOf" srcId="{2D32FF6E-9036-4D5F-A0C1-D2DF488E5A77}" destId="{380FA240-44F3-4B45-8FC5-3741E31CF670}" srcOrd="0" destOrd="3" presId="urn:microsoft.com/office/officeart/2005/8/layout/hProcess6"/>
    <dgm:cxn modelId="{97F2607F-BEB6-4AF3-AA92-BCAAF8606004}" type="presOf" srcId="{67B14D60-D1B2-4B6F-A4E1-DB90D2FBA57A}" destId="{E97CAF4B-1BB4-471A-9E2D-B0075AE6541F}" srcOrd="0" destOrd="0" presId="urn:microsoft.com/office/officeart/2005/8/layout/hProcess6"/>
    <dgm:cxn modelId="{B4E0B0DB-5DAB-4659-B8BD-0B640F547122}" type="presOf" srcId="{226E48D1-F278-4545-A549-9326769FF679}" destId="{13EE5473-E63F-410E-9D5C-FF9ADF766EA2}" srcOrd="0" destOrd="0" presId="urn:microsoft.com/office/officeart/2005/8/layout/hProcess6"/>
    <dgm:cxn modelId="{4A9D90E7-78BE-401F-8EF3-6E49EF436A20}" type="presOf" srcId="{D3D729B0-DB22-4DEB-8CE5-5985B833522C}" destId="{380FA240-44F3-4B45-8FC5-3741E31CF670}" srcOrd="0" destOrd="0" presId="urn:microsoft.com/office/officeart/2005/8/layout/hProcess6"/>
    <dgm:cxn modelId="{55D258F9-B8AC-4BCE-85F6-009DB380579D}" type="presOf" srcId="{67B14D60-D1B2-4B6F-A4E1-DB90D2FBA57A}" destId="{D8E18DC5-5889-4241-8000-A78BADB33B21}" srcOrd="1" destOrd="0" presId="urn:microsoft.com/office/officeart/2005/8/layout/hProcess6"/>
    <dgm:cxn modelId="{278D9498-B6CF-4121-ABBF-C3686693C5B9}" srcId="{089CFB78-2769-4C8D-9260-3FE21817F719}" destId="{6B8F6DB4-222A-4C3D-89A8-0A6DCDD82FA7}" srcOrd="0" destOrd="0" parTransId="{2D293432-9BAD-48B3-9DA8-930978637BF0}" sibTransId="{4545E1C5-6F17-4917-B4A9-605E62FA304F}"/>
    <dgm:cxn modelId="{7A3B7E35-1BC8-4BA5-B7D9-7C3D98FD8119}" srcId="{226E48D1-F278-4545-A549-9326769FF679}" destId="{089CFB78-2769-4C8D-9260-3FE21817F719}" srcOrd="2" destOrd="0" parTransId="{9D60F513-FAA3-4072-83BC-AA211F4970BC}" sibTransId="{40A19260-C16C-4DD7-8B1B-E2B0175C82DE}"/>
    <dgm:cxn modelId="{A02F17EE-1FD2-4FEE-98CE-469D3B1D1F4A}" type="presOf" srcId="{68AAB39A-9088-4957-AC77-09BA615240E1}" destId="{F1EA0E4C-2725-4B10-8EB8-73626783C987}" srcOrd="0" destOrd="1" presId="urn:microsoft.com/office/officeart/2005/8/layout/hProcess6"/>
    <dgm:cxn modelId="{5C91918F-AA20-4C33-8AE0-43B1F08B27EB}" type="presOf" srcId="{2D32FF6E-9036-4D5F-A0C1-D2DF488E5A77}" destId="{3838BFE1-3F3F-49A8-AEFF-CB4942B6EF65}" srcOrd="1" destOrd="3" presId="urn:microsoft.com/office/officeart/2005/8/layout/hProcess6"/>
    <dgm:cxn modelId="{5D1A13A5-F0FF-445C-ABEC-06BE00580D07}" type="presOf" srcId="{6DCF79BF-BAC6-4590-8600-E430868792E9}" destId="{3838BFE1-3F3F-49A8-AEFF-CB4942B6EF65}" srcOrd="1" destOrd="2" presId="urn:microsoft.com/office/officeart/2005/8/layout/hProcess6"/>
    <dgm:cxn modelId="{2D711C2D-0C1C-4F94-8733-8C38F024CC3F}" type="presParOf" srcId="{13EE5473-E63F-410E-9D5C-FF9ADF766EA2}" destId="{649E1492-F3B8-4D41-A614-F1F9D2290255}" srcOrd="0" destOrd="0" presId="urn:microsoft.com/office/officeart/2005/8/layout/hProcess6"/>
    <dgm:cxn modelId="{12B936C8-D2AA-4D03-9D59-FF1C96B99B9F}" type="presParOf" srcId="{649E1492-F3B8-4D41-A614-F1F9D2290255}" destId="{5460E10A-86C7-4A1C-8B78-EFCC9130B258}" srcOrd="0" destOrd="0" presId="urn:microsoft.com/office/officeart/2005/8/layout/hProcess6"/>
    <dgm:cxn modelId="{7E34C395-D5C7-4FD3-9694-3C1A72EF9257}" type="presParOf" srcId="{649E1492-F3B8-4D41-A614-F1F9D2290255}" destId="{380FA240-44F3-4B45-8FC5-3741E31CF670}" srcOrd="1" destOrd="0" presId="urn:microsoft.com/office/officeart/2005/8/layout/hProcess6"/>
    <dgm:cxn modelId="{F093913F-76D9-4EE9-AF34-E5C30E6D5911}" type="presParOf" srcId="{649E1492-F3B8-4D41-A614-F1F9D2290255}" destId="{3838BFE1-3F3F-49A8-AEFF-CB4942B6EF65}" srcOrd="2" destOrd="0" presId="urn:microsoft.com/office/officeart/2005/8/layout/hProcess6"/>
    <dgm:cxn modelId="{2030A293-69B6-4988-9BAF-2F003E2BAE25}" type="presParOf" srcId="{649E1492-F3B8-4D41-A614-F1F9D2290255}" destId="{2A337C7E-D35A-4239-A845-203B3F639817}" srcOrd="3" destOrd="0" presId="urn:microsoft.com/office/officeart/2005/8/layout/hProcess6"/>
    <dgm:cxn modelId="{192BCA58-3B51-4E8C-BB49-6137DE54FAC2}" type="presParOf" srcId="{13EE5473-E63F-410E-9D5C-FF9ADF766EA2}" destId="{874195DF-024C-44BE-B5AC-89F3C151F1BC}" srcOrd="1" destOrd="0" presId="urn:microsoft.com/office/officeart/2005/8/layout/hProcess6"/>
    <dgm:cxn modelId="{FDE19B54-3241-4776-A166-A7762E1C6E91}" type="presParOf" srcId="{13EE5473-E63F-410E-9D5C-FF9ADF766EA2}" destId="{984839FD-4250-4852-BFDE-3816B2E081FA}" srcOrd="2" destOrd="0" presId="urn:microsoft.com/office/officeart/2005/8/layout/hProcess6"/>
    <dgm:cxn modelId="{F0AF05CB-F9A8-4031-BFBC-8C1AFD4F9BF1}" type="presParOf" srcId="{984839FD-4250-4852-BFDE-3816B2E081FA}" destId="{E74A6EA0-742E-4220-AFC6-A8F5B7B25138}" srcOrd="0" destOrd="0" presId="urn:microsoft.com/office/officeart/2005/8/layout/hProcess6"/>
    <dgm:cxn modelId="{784383E1-837F-42D1-8BAD-EAC81970174A}" type="presParOf" srcId="{984839FD-4250-4852-BFDE-3816B2E081FA}" destId="{E97CAF4B-1BB4-471A-9E2D-B0075AE6541F}" srcOrd="1" destOrd="0" presId="urn:microsoft.com/office/officeart/2005/8/layout/hProcess6"/>
    <dgm:cxn modelId="{74E6487C-F471-42A3-8871-18E279DE38E4}" type="presParOf" srcId="{984839FD-4250-4852-BFDE-3816B2E081FA}" destId="{D8E18DC5-5889-4241-8000-A78BADB33B21}" srcOrd="2" destOrd="0" presId="urn:microsoft.com/office/officeart/2005/8/layout/hProcess6"/>
    <dgm:cxn modelId="{9DCA839F-6DD5-4704-9516-A090563BBE2A}" type="presParOf" srcId="{984839FD-4250-4852-BFDE-3816B2E081FA}" destId="{D855BC6E-97CB-4F78-B737-E8859BBC3B2C}" srcOrd="3" destOrd="0" presId="urn:microsoft.com/office/officeart/2005/8/layout/hProcess6"/>
    <dgm:cxn modelId="{777C8FEA-C8E0-40E5-A10E-4EE977B3BB93}" type="presParOf" srcId="{13EE5473-E63F-410E-9D5C-FF9ADF766EA2}" destId="{70110CFC-8054-4718-9626-34C109D3ABC3}" srcOrd="3" destOrd="0" presId="urn:microsoft.com/office/officeart/2005/8/layout/hProcess6"/>
    <dgm:cxn modelId="{A185EAB8-A95E-45D2-92F2-910CB6DF3ABA}" type="presParOf" srcId="{13EE5473-E63F-410E-9D5C-FF9ADF766EA2}" destId="{1041C910-D982-4187-92F1-DB84482E4276}" srcOrd="4" destOrd="0" presId="urn:microsoft.com/office/officeart/2005/8/layout/hProcess6"/>
    <dgm:cxn modelId="{CA577AC4-616A-4FB9-9475-FD86D354F2A7}" type="presParOf" srcId="{1041C910-D982-4187-92F1-DB84482E4276}" destId="{9629179D-6515-420F-9805-994A475C3386}" srcOrd="0" destOrd="0" presId="urn:microsoft.com/office/officeart/2005/8/layout/hProcess6"/>
    <dgm:cxn modelId="{0830ACEE-1CE1-4209-BD55-28955ABDC97E}" type="presParOf" srcId="{1041C910-D982-4187-92F1-DB84482E4276}" destId="{F1EA0E4C-2725-4B10-8EB8-73626783C987}" srcOrd="1" destOrd="0" presId="urn:microsoft.com/office/officeart/2005/8/layout/hProcess6"/>
    <dgm:cxn modelId="{5500FB50-A7B3-4159-AD80-B2034D7FDEDB}" type="presParOf" srcId="{1041C910-D982-4187-92F1-DB84482E4276}" destId="{63D724B8-28B7-4853-8CAC-7067D0E31630}" srcOrd="2" destOrd="0" presId="urn:microsoft.com/office/officeart/2005/8/layout/hProcess6"/>
    <dgm:cxn modelId="{D819E08B-7B4D-43F0-A1F0-BCBD59F3793C}" type="presParOf" srcId="{1041C910-D982-4187-92F1-DB84482E4276}" destId="{F104D2EA-28AC-4F92-8A53-09A904C0370B}"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809DD-2597-44D4-9BD4-52611BF75D78}">
      <dsp:nvSpPr>
        <dsp:cNvPr id="0" name=""/>
        <dsp:cNvSpPr/>
      </dsp:nvSpPr>
      <dsp:spPr>
        <a:xfrm>
          <a:off x="2214423" y="61774"/>
          <a:ext cx="6240752" cy="2232610"/>
        </a:xfrm>
        <a:prstGeom prst="rightArrow">
          <a:avLst>
            <a:gd name="adj1" fmla="val 75000"/>
            <a:gd name="adj2" fmla="val 50000"/>
          </a:avLst>
        </a:prstGeom>
        <a:solidFill>
          <a:schemeClr val="accent6">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71450" lvl="1" indent="-171450" algn="l" defTabSz="800100">
            <a:lnSpc>
              <a:spcPct val="90000"/>
            </a:lnSpc>
            <a:spcBef>
              <a:spcPct val="0"/>
            </a:spcBef>
            <a:spcAft>
              <a:spcPct val="15000"/>
            </a:spcAft>
            <a:buChar char="••"/>
          </a:pPr>
          <a:r>
            <a:rPr lang="en-US" sz="1800" kern="1200" dirty="0" err="1" smtClean="0">
              <a:latin typeface="Tahoma" pitchFamily="34" charset="0"/>
              <a:ea typeface="Tahoma" pitchFamily="34" charset="0"/>
              <a:cs typeface="Tahoma" pitchFamily="34" charset="0"/>
            </a:rPr>
            <a:t>Melestarikan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dan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mengamalkan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perikehidupan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kemanusiaan</a:t>
          </a:r>
          <a:r>
            <a:rPr lang="en-US" sz="1800" kern="1200" dirty="0" smtClean="0">
              <a:latin typeface="Tahoma" pitchFamily="34" charset="0"/>
              <a:ea typeface="Tahoma" pitchFamily="34" charset="0"/>
              <a:cs typeface="Tahoma" pitchFamily="34" charset="0"/>
            </a:rPr>
            <a:t> yang </a:t>
          </a:r>
          <a:r>
            <a:rPr lang="en-US" sz="1800" kern="1200" dirty="0" err="1" smtClean="0">
              <a:latin typeface="Tahoma" pitchFamily="34" charset="0"/>
              <a:ea typeface="Tahoma" pitchFamily="34" charset="0"/>
              <a:cs typeface="Tahoma" pitchFamily="34" charset="0"/>
            </a:rPr>
            <a:t>berbudi</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pekerti</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luhur</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sebagai</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manusia</a:t>
          </a:r>
          <a:r>
            <a:rPr lang="en-US" sz="1800" kern="1200" dirty="0" smtClean="0">
              <a:latin typeface="Tahoma" pitchFamily="34" charset="0"/>
              <a:ea typeface="Tahoma" pitchFamily="34" charset="0"/>
              <a:cs typeface="Tahoma" pitchFamily="34" charset="0"/>
            </a:rPr>
            <a:t> Indonesia </a:t>
          </a:r>
          <a:r>
            <a:rPr lang="en-US" sz="1800" kern="1200" dirty="0" err="1" smtClean="0">
              <a:latin typeface="Tahoma" pitchFamily="34" charset="0"/>
              <a:ea typeface="Tahoma" pitchFamily="34" charset="0"/>
              <a:cs typeface="Tahoma" pitchFamily="34" charset="0"/>
            </a:rPr>
            <a:t>seutuhnya</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dalam</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mencapai</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cita</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cita</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masyarakat</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adil</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dan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makmur</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serta</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sejahtera</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lahir</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batin</a:t>
          </a:r>
          <a:r>
            <a:rPr lang="en-US" sz="1800" kern="1200" dirty="0" smtClean="0">
              <a:latin typeface="Tahoma" pitchFamily="34" charset="0"/>
              <a:ea typeface="Tahoma" pitchFamily="34" charset="0"/>
              <a:cs typeface="Tahoma" pitchFamily="34" charset="0"/>
            </a:rPr>
            <a:t>. </a:t>
          </a:r>
          <a:endParaRPr lang="en-US" sz="1800" kern="1200" dirty="0">
            <a:latin typeface="Tahoma" pitchFamily="34" charset="0"/>
            <a:ea typeface="Tahoma" pitchFamily="34" charset="0"/>
            <a:cs typeface="Tahoma" pitchFamily="34" charset="0"/>
          </a:endParaRPr>
        </a:p>
      </dsp:txBody>
      <dsp:txXfrm>
        <a:off x="2214423" y="340850"/>
        <a:ext cx="5403523" cy="1674458"/>
      </dsp:txXfrm>
    </dsp:sp>
    <dsp:sp modelId="{3CDA8E7C-E550-464C-868C-AB34F00E7D50}">
      <dsp:nvSpPr>
        <dsp:cNvPr id="0" name=""/>
        <dsp:cNvSpPr/>
      </dsp:nvSpPr>
      <dsp:spPr>
        <a:xfrm>
          <a:off x="0" y="80233"/>
          <a:ext cx="2178010" cy="207406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en-US" sz="5900" kern="1200" dirty="0" smtClean="0"/>
            <a:t>VISI</a:t>
          </a:r>
          <a:endParaRPr lang="en-US" sz="5900" kern="1200" dirty="0"/>
        </a:p>
      </dsp:txBody>
      <dsp:txXfrm>
        <a:off x="101248" y="181481"/>
        <a:ext cx="1975514" cy="1871572"/>
      </dsp:txXfrm>
    </dsp:sp>
    <dsp:sp modelId="{FF835977-A622-4316-A322-284A529774DC}">
      <dsp:nvSpPr>
        <dsp:cNvPr id="0" name=""/>
        <dsp:cNvSpPr/>
      </dsp:nvSpPr>
      <dsp:spPr>
        <a:xfrm>
          <a:off x="2351209" y="2442731"/>
          <a:ext cx="6716577" cy="2662668"/>
        </a:xfrm>
        <a:prstGeom prst="rightArrow">
          <a:avLst>
            <a:gd name="adj1" fmla="val 75000"/>
            <a:gd name="adj2" fmla="val 50000"/>
          </a:avLst>
        </a:prstGeom>
        <a:solidFill>
          <a:schemeClr val="accent3">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Tahoma" pitchFamily="34" charset="0"/>
              <a:ea typeface="Tahoma" pitchFamily="34" charset="0"/>
              <a:cs typeface="Tahoma" pitchFamily="34" charset="0"/>
            </a:rPr>
            <a:t>Membina</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kerjasama</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antar</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anggota</a:t>
          </a:r>
          <a:r>
            <a:rPr lang="en-US" sz="1800" kern="1200" dirty="0" smtClean="0">
              <a:latin typeface="Tahoma" pitchFamily="34" charset="0"/>
              <a:ea typeface="Tahoma" pitchFamily="34" charset="0"/>
              <a:cs typeface="Tahoma" pitchFamily="34" charset="0"/>
            </a:rPr>
            <a:t> agar </a:t>
          </a:r>
          <a:r>
            <a:rPr lang="en-US" sz="1800" kern="1200" dirty="0" err="1" smtClean="0">
              <a:latin typeface="Tahoma" pitchFamily="34" charset="0"/>
              <a:ea typeface="Tahoma" pitchFamily="34" charset="0"/>
              <a:cs typeface="Tahoma" pitchFamily="34" charset="0"/>
            </a:rPr>
            <a:t>mampu</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menjalin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komunikasi</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dan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beradaptasi</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dengan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lingkungan</a:t>
          </a:r>
          <a:r>
            <a:rPr lang="en-US" sz="1800" kern="1200" dirty="0" smtClean="0">
              <a:latin typeface="Tahoma" pitchFamily="34" charset="0"/>
              <a:ea typeface="Tahoma" pitchFamily="34" charset="0"/>
              <a:cs typeface="Tahoma" pitchFamily="34" charset="0"/>
            </a:rPr>
            <a:t> </a:t>
          </a:r>
          <a:r>
            <a:rPr lang="en-US" sz="1800" kern="1200" dirty="0" err="1" smtClean="0">
              <a:latin typeface="Tahoma" pitchFamily="34" charset="0"/>
              <a:ea typeface="Tahoma" pitchFamily="34" charset="0"/>
              <a:cs typeface="Tahoma" pitchFamily="34" charset="0"/>
            </a:rPr>
            <a:t>masyarakat</a:t>
          </a:r>
          <a:r>
            <a:rPr lang="en-US" sz="1800" kern="1200" dirty="0" smtClean="0">
              <a:latin typeface="Tahoma" pitchFamily="34" charset="0"/>
              <a:ea typeface="Tahoma" pitchFamily="34" charset="0"/>
              <a:cs typeface="Tahoma" pitchFamily="34" charset="0"/>
            </a:rPr>
            <a:t>.</a:t>
          </a:r>
          <a:endParaRPr lang="en-US" sz="1800"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en-US" sz="1800" kern="1200" dirty="0" err="1" smtClean="0">
              <a:solidFill>
                <a:srgbClr val="000000"/>
              </a:solidFill>
              <a:latin typeface="Tahoma" pitchFamily="34" charset="0"/>
              <a:ea typeface="Tahoma" pitchFamily="34" charset="0"/>
              <a:cs typeface="Tahoma" pitchFamily="34" charset="0"/>
            </a:rPr>
            <a:t>Melestarikan</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nilai-nilai</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luhur</a:t>
          </a:r>
          <a:r>
            <a:rPr lang="en-US" sz="1800" kern="1200" dirty="0" smtClean="0">
              <a:solidFill>
                <a:srgbClr val="000000"/>
              </a:solidFill>
              <a:latin typeface="Tahoma" pitchFamily="34" charset="0"/>
              <a:ea typeface="Tahoma" pitchFamily="34" charset="0"/>
              <a:cs typeface="Tahoma" pitchFamily="34" charset="0"/>
            </a:rPr>
            <a:t> spiritual </a:t>
          </a:r>
          <a:r>
            <a:rPr lang="en-US" sz="1800" kern="1200" dirty="0" err="1" smtClean="0">
              <a:solidFill>
                <a:srgbClr val="000000"/>
              </a:solidFill>
              <a:latin typeface="Tahoma" pitchFamily="34" charset="0"/>
              <a:ea typeface="Tahoma" pitchFamily="34" charset="0"/>
              <a:cs typeface="Tahoma" pitchFamily="34" charset="0"/>
            </a:rPr>
            <a:t>bangsa</a:t>
          </a:r>
          <a:r>
            <a:rPr lang="en-US" sz="1800" kern="1200" dirty="0" smtClean="0">
              <a:solidFill>
                <a:srgbClr val="000000"/>
              </a:solidFill>
              <a:latin typeface="Tahoma" pitchFamily="34" charset="0"/>
              <a:ea typeface="Tahoma" pitchFamily="34" charset="0"/>
              <a:cs typeface="Tahoma" pitchFamily="34" charset="0"/>
            </a:rPr>
            <a:t> </a:t>
          </a:r>
          <a:endParaRPr lang="en-US" sz="1800"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en-US" sz="1800" kern="1200" dirty="0" err="1" smtClean="0">
              <a:solidFill>
                <a:srgbClr val="000000"/>
              </a:solidFill>
              <a:latin typeface="Tahoma" pitchFamily="34" charset="0"/>
              <a:ea typeface="Tahoma" pitchFamily="34" charset="0"/>
              <a:cs typeface="Tahoma" pitchFamily="34" charset="0"/>
            </a:rPr>
            <a:t>Ikut</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serta</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membentuk</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dan</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membangun</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karakter</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manusia</a:t>
          </a:r>
          <a:r>
            <a:rPr lang="en-US" sz="1800" kern="1200" dirty="0" smtClean="0">
              <a:solidFill>
                <a:srgbClr val="000000"/>
              </a:solidFill>
              <a:latin typeface="Tahoma" pitchFamily="34" charset="0"/>
              <a:ea typeface="Tahoma" pitchFamily="34" charset="0"/>
              <a:cs typeface="Tahoma" pitchFamily="34" charset="0"/>
            </a:rPr>
            <a:t> Indonesia </a:t>
          </a:r>
          <a:r>
            <a:rPr lang="en-US" sz="1800" kern="1200" dirty="0" err="1" smtClean="0">
              <a:solidFill>
                <a:srgbClr val="000000"/>
              </a:solidFill>
              <a:latin typeface="Tahoma" pitchFamily="34" charset="0"/>
              <a:ea typeface="Tahoma" pitchFamily="34" charset="0"/>
              <a:cs typeface="Tahoma" pitchFamily="34" charset="0"/>
            </a:rPr>
            <a:t>seutuhnya</a:t>
          </a:r>
          <a:r>
            <a:rPr lang="en-US" sz="1800" kern="1200" dirty="0" smtClean="0">
              <a:solidFill>
                <a:srgbClr val="000000"/>
              </a:solidFill>
              <a:latin typeface="Tahoma" pitchFamily="34" charset="0"/>
              <a:ea typeface="Tahoma" pitchFamily="34" charset="0"/>
              <a:cs typeface="Tahoma" pitchFamily="34" charset="0"/>
            </a:rPr>
            <a:t> di </a:t>
          </a:r>
          <a:r>
            <a:rPr lang="en-US" sz="1800" kern="1200" dirty="0" err="1" smtClean="0">
              <a:solidFill>
                <a:srgbClr val="000000"/>
              </a:solidFill>
              <a:latin typeface="Tahoma" pitchFamily="34" charset="0"/>
              <a:ea typeface="Tahoma" pitchFamily="34" charset="0"/>
              <a:cs typeface="Tahoma" pitchFamily="34" charset="0"/>
            </a:rPr>
            <a:t>bidang</a:t>
          </a:r>
          <a:r>
            <a:rPr lang="en-US" sz="1800" kern="1200" dirty="0" smtClean="0">
              <a:solidFill>
                <a:srgbClr val="000000"/>
              </a:solidFill>
              <a:latin typeface="Tahoma" pitchFamily="34" charset="0"/>
              <a:ea typeface="Tahoma" pitchFamily="34" charset="0"/>
              <a:cs typeface="Tahoma" pitchFamily="34" charset="0"/>
            </a:rPr>
            <a:t> mental-spiritual yang </a:t>
          </a:r>
          <a:r>
            <a:rPr lang="en-US" sz="1800" kern="1200" dirty="0" err="1" smtClean="0">
              <a:solidFill>
                <a:srgbClr val="000000"/>
              </a:solidFill>
              <a:latin typeface="Tahoma" pitchFamily="34" charset="0"/>
              <a:ea typeface="Tahoma" pitchFamily="34" charset="0"/>
              <a:cs typeface="Tahoma" pitchFamily="34" charset="0"/>
            </a:rPr>
            <a:t>berjiwa</a:t>
          </a:r>
          <a:r>
            <a:rPr lang="en-US" sz="1800" kern="1200" dirty="0" smtClean="0">
              <a:solidFill>
                <a:srgbClr val="000000"/>
              </a:solidFill>
              <a:latin typeface="Tahoma" pitchFamily="34" charset="0"/>
              <a:ea typeface="Tahoma" pitchFamily="34" charset="0"/>
              <a:cs typeface="Tahoma" pitchFamily="34" charset="0"/>
            </a:rPr>
            <a:t> </a:t>
          </a:r>
          <a:r>
            <a:rPr lang="en-US" sz="1800" kern="1200" dirty="0" err="1" smtClean="0">
              <a:solidFill>
                <a:srgbClr val="000000"/>
              </a:solidFill>
              <a:latin typeface="Tahoma" pitchFamily="34" charset="0"/>
              <a:ea typeface="Tahoma" pitchFamily="34" charset="0"/>
              <a:cs typeface="Tahoma" pitchFamily="34" charset="0"/>
            </a:rPr>
            <a:t>Pancasila</a:t>
          </a:r>
          <a:r>
            <a:rPr lang="en-US" sz="1800" kern="1200" dirty="0" smtClean="0">
              <a:solidFill>
                <a:srgbClr val="000000"/>
              </a:solidFill>
              <a:latin typeface="Tahoma" pitchFamily="34" charset="0"/>
              <a:ea typeface="Tahoma" pitchFamily="34" charset="0"/>
              <a:cs typeface="Tahoma" pitchFamily="34" charset="0"/>
            </a:rPr>
            <a:t>.</a:t>
          </a:r>
          <a:endParaRPr lang="en-US" sz="1800" kern="1200" dirty="0">
            <a:latin typeface="Tahoma" pitchFamily="34" charset="0"/>
            <a:ea typeface="Tahoma" pitchFamily="34" charset="0"/>
            <a:cs typeface="Tahoma" pitchFamily="34" charset="0"/>
          </a:endParaRPr>
        </a:p>
      </dsp:txBody>
      <dsp:txXfrm>
        <a:off x="2351209" y="2775565"/>
        <a:ext cx="5718077" cy="1997001"/>
      </dsp:txXfrm>
    </dsp:sp>
    <dsp:sp modelId="{408B8F91-EF64-47BA-AA40-D8F5157D2E18}">
      <dsp:nvSpPr>
        <dsp:cNvPr id="0" name=""/>
        <dsp:cNvSpPr/>
      </dsp:nvSpPr>
      <dsp:spPr>
        <a:xfrm>
          <a:off x="304825" y="2742684"/>
          <a:ext cx="2026596" cy="207406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en-US" sz="5900" kern="1200" dirty="0" smtClean="0"/>
            <a:t>MISI</a:t>
          </a:r>
          <a:endParaRPr lang="en-US" sz="5900" kern="1200" dirty="0"/>
        </a:p>
      </dsp:txBody>
      <dsp:txXfrm>
        <a:off x="403755" y="2841614"/>
        <a:ext cx="1828736" cy="1876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5916F-BDC9-4AA2-8231-A5DF1313CF48}">
      <dsp:nvSpPr>
        <dsp:cNvPr id="0" name=""/>
        <dsp:cNvSpPr/>
      </dsp:nvSpPr>
      <dsp:spPr>
        <a:xfrm rot="5400000">
          <a:off x="5347870" y="-2272121"/>
          <a:ext cx="1343845" cy="6095998"/>
        </a:xfrm>
        <a:prstGeom prst="round2SameRect">
          <a:avLst/>
        </a:prstGeom>
        <a:solidFill>
          <a:schemeClr val="accent3">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d-ID" sz="2000" kern="1200" dirty="0" smtClean="0">
              <a:latin typeface="Cambria" pitchFamily="18" charset="0"/>
            </a:rPr>
            <a:t>Sebagai mitra pemerintah untuk memfasilitasi anggota dalam hal verifikasi organisasi, sertifikasi pemuka penghayat, dan kepentingan lain terkait Kepercayaan Terhadap Tuhan YME</a:t>
          </a:r>
          <a:r>
            <a:rPr lang="en-US" sz="2000" kern="1200" dirty="0" smtClean="0">
              <a:latin typeface="Cambria" pitchFamily="18" charset="0"/>
            </a:rPr>
            <a:t>.</a:t>
          </a:r>
          <a:endParaRPr lang="en-US" sz="2000" kern="1200" dirty="0"/>
        </a:p>
      </dsp:txBody>
      <dsp:txXfrm rot="-5400000">
        <a:off x="2971794" y="169556"/>
        <a:ext cx="6030397" cy="1212643"/>
      </dsp:txXfrm>
    </dsp:sp>
    <dsp:sp modelId="{B278333C-D0A8-472B-897B-D4D177B78CDD}">
      <dsp:nvSpPr>
        <dsp:cNvPr id="0" name=""/>
        <dsp:cNvSpPr/>
      </dsp:nvSpPr>
      <dsp:spPr>
        <a:xfrm>
          <a:off x="457205" y="2344"/>
          <a:ext cx="2514588" cy="154706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b="1" kern="1200" dirty="0" err="1" smtClean="0"/>
            <a:t>Mitra</a:t>
          </a:r>
          <a:endParaRPr lang="en-US" sz="3500" b="1" kern="1200" dirty="0"/>
        </a:p>
      </dsp:txBody>
      <dsp:txXfrm>
        <a:off x="532727" y="77866"/>
        <a:ext cx="2363544" cy="1396024"/>
      </dsp:txXfrm>
    </dsp:sp>
    <dsp:sp modelId="{E07D01E0-3DE1-465D-BC6C-E50CB97AEE10}">
      <dsp:nvSpPr>
        <dsp:cNvPr id="0" name=""/>
        <dsp:cNvSpPr/>
      </dsp:nvSpPr>
      <dsp:spPr>
        <a:xfrm rot="5400000">
          <a:off x="5400965" y="-647699"/>
          <a:ext cx="1237654" cy="6095998"/>
        </a:xfrm>
        <a:prstGeom prst="round2SameRect">
          <a:avLst/>
        </a:prstGeom>
        <a:solidFill>
          <a:srgbClr val="FFFF66">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d-ID" sz="2000" kern="1200" dirty="0" smtClean="0">
              <a:latin typeface="Cambria" pitchFamily="18" charset="0"/>
            </a:rPr>
            <a:t>Menjembatani hubungan timbal balik anggota dengan pemerintah atau pihak lain, sebagai bagian solusi kebangsaan</a:t>
          </a:r>
          <a:r>
            <a:rPr lang="en-US" sz="2000" kern="1200" dirty="0" smtClean="0">
              <a:latin typeface="Cambria" pitchFamily="18" charset="0"/>
            </a:rPr>
            <a:t>.</a:t>
          </a:r>
          <a:endParaRPr lang="en-US" sz="2000" kern="1200" dirty="0"/>
        </a:p>
      </dsp:txBody>
      <dsp:txXfrm rot="-5400000">
        <a:off x="2971794" y="1841889"/>
        <a:ext cx="6035581" cy="1116820"/>
      </dsp:txXfrm>
    </dsp:sp>
    <dsp:sp modelId="{15962F0B-AA4B-4A43-8352-87E5EA6900DD}">
      <dsp:nvSpPr>
        <dsp:cNvPr id="0" name=""/>
        <dsp:cNvSpPr/>
      </dsp:nvSpPr>
      <dsp:spPr>
        <a:xfrm>
          <a:off x="457205" y="1626765"/>
          <a:ext cx="2514588" cy="154706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b="1" kern="1200" dirty="0" err="1" smtClean="0"/>
            <a:t>Jembatan</a:t>
          </a:r>
          <a:endParaRPr lang="en-US" sz="3500" b="1" kern="1200" dirty="0"/>
        </a:p>
      </dsp:txBody>
      <dsp:txXfrm>
        <a:off x="532727" y="1702287"/>
        <a:ext cx="2363544" cy="1396024"/>
      </dsp:txXfrm>
    </dsp:sp>
    <dsp:sp modelId="{1B41502B-7F95-4473-9A8B-3C78F66A596E}">
      <dsp:nvSpPr>
        <dsp:cNvPr id="0" name=""/>
        <dsp:cNvSpPr/>
      </dsp:nvSpPr>
      <dsp:spPr>
        <a:xfrm rot="5400000">
          <a:off x="5400965" y="976722"/>
          <a:ext cx="1237654" cy="6095998"/>
        </a:xfrm>
        <a:prstGeom prst="round2SameRect">
          <a:avLst/>
        </a:prstGeom>
        <a:solidFill>
          <a:schemeClr val="accent4">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d-ID" sz="1600" kern="1200" dirty="0" smtClean="0">
              <a:latin typeface="Cambria" pitchFamily="18" charset="0"/>
              <a:ea typeface="Cambria" pitchFamily="18" charset="0"/>
              <a:cs typeface="Arial" pitchFamily="34" charset="0"/>
            </a:rPr>
            <a:t>Menciptakan saling-pengertian dan menghargai antar sesama Penghayat Kepercayaan terhadap Tuhan YME, dan antar Penghayat Kepercayaan terhadap Tuhan YME dengan pemeluk Agama lain, menuju persatuan dan kesatuan nasional yang dibingkai dalam Bhinneka Tunggal Ika Tan Hana Dharma Mangrwa, yang dijiwai cinta kasih,</a:t>
          </a:r>
          <a:endParaRPr lang="en-US" sz="1600" kern="1200" dirty="0">
            <a:latin typeface="Cambria" pitchFamily="18" charset="0"/>
            <a:ea typeface="Cambria" pitchFamily="18" charset="0"/>
            <a:cs typeface="Arial" pitchFamily="34" charset="0"/>
          </a:endParaRPr>
        </a:p>
      </dsp:txBody>
      <dsp:txXfrm rot="-5400000">
        <a:off x="2971794" y="3466311"/>
        <a:ext cx="6035581" cy="1116820"/>
      </dsp:txXfrm>
    </dsp:sp>
    <dsp:sp modelId="{A71077BE-42D8-4A76-AFAB-472A80E194C6}">
      <dsp:nvSpPr>
        <dsp:cNvPr id="0" name=""/>
        <dsp:cNvSpPr/>
      </dsp:nvSpPr>
      <dsp:spPr>
        <a:xfrm>
          <a:off x="457205" y="3251187"/>
          <a:ext cx="2514588" cy="1547068"/>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b="1" kern="1200" dirty="0" err="1" smtClean="0"/>
            <a:t>Koordinasi</a:t>
          </a:r>
          <a:endParaRPr lang="en-US" sz="3500" b="1" kern="1200" dirty="0"/>
        </a:p>
      </dsp:txBody>
      <dsp:txXfrm>
        <a:off x="532727" y="3326709"/>
        <a:ext cx="2363544" cy="1396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07AE2-87F4-4EDB-BC20-9846249B17C0}">
      <dsp:nvSpPr>
        <dsp:cNvPr id="0" name=""/>
        <dsp:cNvSpPr/>
      </dsp:nvSpPr>
      <dsp:spPr>
        <a:xfrm rot="1772046">
          <a:off x="4095812" y="3021167"/>
          <a:ext cx="831269" cy="47285"/>
        </a:xfrm>
        <a:custGeom>
          <a:avLst/>
          <a:gdLst/>
          <a:ahLst/>
          <a:cxnLst/>
          <a:rect l="0" t="0" r="0" b="0"/>
          <a:pathLst>
            <a:path>
              <a:moveTo>
                <a:pt x="0" y="23642"/>
              </a:moveTo>
              <a:lnTo>
                <a:pt x="831269" y="23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4178C-DFD7-4B9D-A1E7-8B8D2DD3087F}">
      <dsp:nvSpPr>
        <dsp:cNvPr id="0" name=""/>
        <dsp:cNvSpPr/>
      </dsp:nvSpPr>
      <dsp:spPr>
        <a:xfrm rot="19827954">
          <a:off x="4095812" y="1470209"/>
          <a:ext cx="831269" cy="47285"/>
        </a:xfrm>
        <a:custGeom>
          <a:avLst/>
          <a:gdLst/>
          <a:ahLst/>
          <a:cxnLst/>
          <a:rect l="0" t="0" r="0" b="0"/>
          <a:pathLst>
            <a:path>
              <a:moveTo>
                <a:pt x="0" y="23642"/>
              </a:moveTo>
              <a:lnTo>
                <a:pt x="831269" y="23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D6148-9DE2-4F76-89B5-3E7AB4F8F794}">
      <dsp:nvSpPr>
        <dsp:cNvPr id="0" name=""/>
        <dsp:cNvSpPr/>
      </dsp:nvSpPr>
      <dsp:spPr>
        <a:xfrm>
          <a:off x="1362069" y="766758"/>
          <a:ext cx="2877498" cy="28774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E86BA-7A72-42BA-B14F-7E18C5ED7738}">
      <dsp:nvSpPr>
        <dsp:cNvPr id="0" name=""/>
        <dsp:cNvSpPr/>
      </dsp:nvSpPr>
      <dsp:spPr>
        <a:xfrm>
          <a:off x="4760907" y="187"/>
          <a:ext cx="1726499" cy="172649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5013747" y="253027"/>
        <a:ext cx="1220819" cy="1220819"/>
      </dsp:txXfrm>
    </dsp:sp>
    <dsp:sp modelId="{9FD9BED0-F14A-47C1-B4E3-FF605B4FCA53}">
      <dsp:nvSpPr>
        <dsp:cNvPr id="0" name=""/>
        <dsp:cNvSpPr/>
      </dsp:nvSpPr>
      <dsp:spPr>
        <a:xfrm>
          <a:off x="6660056" y="187"/>
          <a:ext cx="2589748" cy="172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PUANHAYATI </a:t>
          </a:r>
          <a:r>
            <a:rPr lang="en-US" sz="2000" kern="1200" dirty="0" smtClean="0"/>
            <a:t>(</a:t>
          </a:r>
          <a:r>
            <a:rPr lang="en-US" sz="2000" kern="1200" dirty="0" err="1" smtClean="0"/>
            <a:t>Perempuan</a:t>
          </a:r>
          <a:r>
            <a:rPr lang="en-US" sz="2000" kern="1200" dirty="0" smtClean="0"/>
            <a:t> </a:t>
          </a:r>
          <a:r>
            <a:rPr lang="en-US" sz="2000" kern="1200" dirty="0" err="1" smtClean="0"/>
            <a:t>Penghayat</a:t>
          </a:r>
          <a:r>
            <a:rPr lang="en-US" sz="2000" kern="1200" dirty="0" smtClean="0"/>
            <a:t> </a:t>
          </a:r>
          <a:r>
            <a:rPr lang="en-US" sz="2000" kern="1200" dirty="0" err="1" smtClean="0"/>
            <a:t>Kepercayaan</a:t>
          </a:r>
          <a:r>
            <a:rPr lang="en-US" sz="2000" kern="1200" dirty="0" smtClean="0"/>
            <a:t> </a:t>
          </a:r>
          <a:r>
            <a:rPr lang="en-US" sz="2000" kern="1200" dirty="0" err="1" smtClean="0"/>
            <a:t>Terhadap</a:t>
          </a:r>
          <a:r>
            <a:rPr lang="en-US" sz="2000" kern="1200" dirty="0" smtClean="0"/>
            <a:t> </a:t>
          </a:r>
          <a:r>
            <a:rPr lang="en-US" sz="2000" kern="1200" dirty="0" err="1" smtClean="0"/>
            <a:t>Tuhan</a:t>
          </a:r>
          <a:r>
            <a:rPr lang="en-US" sz="2000" kern="1200" dirty="0" smtClean="0"/>
            <a:t> YME Indonesia)</a:t>
          </a:r>
          <a:endParaRPr lang="en-US" sz="2000" kern="1200" dirty="0"/>
        </a:p>
      </dsp:txBody>
      <dsp:txXfrm>
        <a:off x="6660056" y="187"/>
        <a:ext cx="2589748" cy="1726499"/>
      </dsp:txXfrm>
    </dsp:sp>
    <dsp:sp modelId="{FF72D8AD-CB34-47EB-A0A9-DABD059C8E53}">
      <dsp:nvSpPr>
        <dsp:cNvPr id="0" name=""/>
        <dsp:cNvSpPr/>
      </dsp:nvSpPr>
      <dsp:spPr>
        <a:xfrm>
          <a:off x="4760907" y="2811975"/>
          <a:ext cx="1726499" cy="172649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5013747" y="3064815"/>
        <a:ext cx="1220819" cy="1220819"/>
      </dsp:txXfrm>
    </dsp:sp>
    <dsp:sp modelId="{332E9CDA-0EAA-49F9-B8CE-2B310504E9B0}">
      <dsp:nvSpPr>
        <dsp:cNvPr id="0" name=""/>
        <dsp:cNvSpPr/>
      </dsp:nvSpPr>
      <dsp:spPr>
        <a:xfrm>
          <a:off x="6660056" y="2811975"/>
          <a:ext cx="2589748" cy="172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GEMAPAKTI</a:t>
          </a:r>
          <a:r>
            <a:rPr lang="en-US" sz="2000" kern="1200" dirty="0" smtClean="0"/>
            <a:t>  (</a:t>
          </a:r>
          <a:r>
            <a:rPr lang="en-US" sz="2000" kern="1200" dirty="0" err="1" smtClean="0"/>
            <a:t>Generasi</a:t>
          </a:r>
          <a:r>
            <a:rPr lang="en-US" sz="2000" kern="1200" dirty="0" smtClean="0"/>
            <a:t> </a:t>
          </a:r>
          <a:r>
            <a:rPr lang="en-US" sz="2000" kern="1200" dirty="0" err="1" smtClean="0"/>
            <a:t>Muda</a:t>
          </a:r>
          <a:r>
            <a:rPr lang="en-US" sz="2000" kern="1200" dirty="0" smtClean="0"/>
            <a:t> </a:t>
          </a:r>
          <a:r>
            <a:rPr lang="en-US" sz="2000" kern="1200" dirty="0" err="1" smtClean="0"/>
            <a:t>Penghayat</a:t>
          </a:r>
          <a:r>
            <a:rPr lang="en-US" sz="2000" kern="1200" dirty="0" smtClean="0"/>
            <a:t> </a:t>
          </a:r>
          <a:r>
            <a:rPr lang="en-US" sz="2000" kern="1200" dirty="0" err="1" smtClean="0"/>
            <a:t>Kepercayaan</a:t>
          </a:r>
          <a:r>
            <a:rPr lang="en-US" sz="2000" kern="1200" dirty="0" smtClean="0"/>
            <a:t> </a:t>
          </a:r>
          <a:r>
            <a:rPr lang="en-US" sz="2000" kern="1200" dirty="0" err="1" smtClean="0"/>
            <a:t>Terhadap</a:t>
          </a:r>
          <a:r>
            <a:rPr lang="en-US" sz="2000" kern="1200" dirty="0" smtClean="0"/>
            <a:t> </a:t>
          </a:r>
          <a:r>
            <a:rPr lang="en-US" sz="2000" kern="1200" dirty="0" err="1" smtClean="0"/>
            <a:t>Tuhan</a:t>
          </a:r>
          <a:r>
            <a:rPr lang="en-US" sz="2000" kern="1200" dirty="0" smtClean="0"/>
            <a:t> YME Indonesia)</a:t>
          </a:r>
          <a:endParaRPr lang="en-US" sz="2000" kern="1200" dirty="0"/>
        </a:p>
      </dsp:txBody>
      <dsp:txXfrm>
        <a:off x="6660056" y="2811975"/>
        <a:ext cx="2589748" cy="1726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C7855-75B6-4E81-B803-161B8825C0B2}">
      <dsp:nvSpPr>
        <dsp:cNvPr id="0" name=""/>
        <dsp:cNvSpPr/>
      </dsp:nvSpPr>
      <dsp:spPr>
        <a:xfrm rot="10800000">
          <a:off x="2150101" y="706"/>
          <a:ext cx="7284243" cy="126139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6239" tIns="76200" rIns="142240" bIns="76200" numCol="1" spcCol="1270" anchor="ctr" anchorCtr="0">
          <a:noAutofit/>
        </a:bodyPr>
        <a:lstStyle/>
        <a:p>
          <a:pPr lvl="0" algn="ctr" defTabSz="889000">
            <a:lnSpc>
              <a:spcPct val="90000"/>
            </a:lnSpc>
            <a:spcBef>
              <a:spcPct val="0"/>
            </a:spcBef>
            <a:spcAft>
              <a:spcPct val="35000"/>
            </a:spcAft>
          </a:pPr>
          <a:r>
            <a:rPr lang="en-US" sz="2000" b="1" kern="1200" dirty="0" err="1" smtClean="0"/>
            <a:t>Organisasi</a:t>
          </a:r>
          <a:r>
            <a:rPr lang="en-US" sz="2000" b="1" kern="1200" dirty="0" smtClean="0"/>
            <a:t> </a:t>
          </a:r>
          <a:r>
            <a:rPr lang="en-US" sz="2000" b="1" kern="1200" dirty="0" err="1" smtClean="0"/>
            <a:t>payung</a:t>
          </a:r>
          <a:r>
            <a:rPr lang="en-US" sz="2000" b="1" kern="1200" dirty="0" smtClean="0"/>
            <a:t> </a:t>
          </a:r>
          <a:r>
            <a:rPr lang="en-US" sz="2000" b="1" kern="1200" dirty="0" err="1" smtClean="0"/>
            <a:t>bagi</a:t>
          </a:r>
          <a:r>
            <a:rPr lang="en-US" sz="2000" b="1" kern="1200" dirty="0" smtClean="0"/>
            <a:t> </a:t>
          </a:r>
          <a:r>
            <a:rPr lang="en-US" sz="2000" b="1" kern="1200" dirty="0" err="1" smtClean="0"/>
            <a:t>perempuan</a:t>
          </a:r>
          <a:r>
            <a:rPr lang="en-US" sz="2000" b="1" kern="1200" dirty="0" smtClean="0"/>
            <a:t> </a:t>
          </a:r>
          <a:r>
            <a:rPr lang="en-US" sz="2000" b="1" kern="1200" dirty="0" err="1" smtClean="0"/>
            <a:t>Penghayat</a:t>
          </a:r>
          <a:r>
            <a:rPr lang="en-US" sz="2000" b="1" kern="1200" dirty="0" smtClean="0"/>
            <a:t> </a:t>
          </a:r>
          <a:r>
            <a:rPr lang="en-US" sz="2000" b="1" kern="1200" dirty="0" err="1" smtClean="0"/>
            <a:t>Kepercayaan</a:t>
          </a:r>
          <a:r>
            <a:rPr lang="en-US" sz="2000" b="1" kern="1200" dirty="0" smtClean="0"/>
            <a:t> di Indonesia, yang </a:t>
          </a:r>
          <a:r>
            <a:rPr lang="en-US" sz="2000" b="1" kern="1200" dirty="0" err="1" smtClean="0"/>
            <a:t>otonom</a:t>
          </a:r>
          <a:r>
            <a:rPr lang="en-US" sz="2000" b="1" kern="1200" dirty="0" smtClean="0"/>
            <a:t> di </a:t>
          </a:r>
          <a:r>
            <a:rPr lang="en-US" sz="2000" b="1" kern="1200" dirty="0" err="1" smtClean="0"/>
            <a:t>bawah</a:t>
          </a:r>
          <a:r>
            <a:rPr lang="en-US" sz="2000" b="1" kern="1200" dirty="0" smtClean="0"/>
            <a:t> MLKI</a:t>
          </a:r>
          <a:endParaRPr lang="en-US" sz="2000" b="1" kern="1200" dirty="0"/>
        </a:p>
      </dsp:txBody>
      <dsp:txXfrm rot="10800000">
        <a:off x="2465449" y="706"/>
        <a:ext cx="6968895" cy="1261392"/>
      </dsp:txXfrm>
    </dsp:sp>
    <dsp:sp modelId="{B6A69115-10DC-4D50-8299-3C408C8D34F6}">
      <dsp:nvSpPr>
        <dsp:cNvPr id="0" name=""/>
        <dsp:cNvSpPr/>
      </dsp:nvSpPr>
      <dsp:spPr>
        <a:xfrm>
          <a:off x="1519404" y="706"/>
          <a:ext cx="1261392" cy="12613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7C8F00-DAC1-4FEA-9C84-255BFA4538D3}">
      <dsp:nvSpPr>
        <dsp:cNvPr id="0" name=""/>
        <dsp:cNvSpPr/>
      </dsp:nvSpPr>
      <dsp:spPr>
        <a:xfrm rot="10800000">
          <a:off x="2150101" y="1638634"/>
          <a:ext cx="7284243" cy="1261392"/>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6239"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t>VISI : </a:t>
          </a:r>
          <a:r>
            <a:rPr lang="en-US" sz="1800" b="1" kern="1200" dirty="0" err="1" smtClean="0"/>
            <a:t>Terwujudnya</a:t>
          </a:r>
          <a:r>
            <a:rPr lang="en-US" sz="1800" b="1" kern="1200" dirty="0" smtClean="0"/>
            <a:t> </a:t>
          </a:r>
          <a:r>
            <a:rPr lang="en-US" sz="1800" b="1" kern="1200" dirty="0" err="1" smtClean="0"/>
            <a:t>perempuan</a:t>
          </a:r>
          <a:r>
            <a:rPr lang="en-US" sz="1800" b="1" kern="1200" dirty="0" smtClean="0"/>
            <a:t> </a:t>
          </a:r>
          <a:r>
            <a:rPr lang="en-US" sz="1800" b="1" kern="1200" dirty="0" err="1" smtClean="0"/>
            <a:t>Penghayat</a:t>
          </a:r>
          <a:r>
            <a:rPr lang="en-US" sz="1800" b="1" kern="1200" dirty="0" smtClean="0"/>
            <a:t> </a:t>
          </a:r>
          <a:r>
            <a:rPr lang="en-US" sz="1800" b="1" kern="1200" dirty="0" err="1" smtClean="0"/>
            <a:t>Kepercayaan</a:t>
          </a:r>
          <a:r>
            <a:rPr lang="en-US" sz="1800" b="1" kern="1200" dirty="0" smtClean="0"/>
            <a:t> yang </a:t>
          </a:r>
          <a:r>
            <a:rPr lang="en-US" sz="1800" b="1" kern="1200" dirty="0" err="1" smtClean="0"/>
            <a:t>menjunjung</a:t>
          </a:r>
          <a:r>
            <a:rPr lang="en-US" sz="1800" b="1" kern="1200" dirty="0" smtClean="0"/>
            <a:t> </a:t>
          </a:r>
          <a:r>
            <a:rPr lang="en-US" sz="1800" b="1" kern="1200" dirty="0" err="1" smtClean="0"/>
            <a:t>tinggi</a:t>
          </a:r>
          <a:r>
            <a:rPr lang="en-US" sz="1800" b="1" kern="1200" dirty="0" smtClean="0"/>
            <a:t> </a:t>
          </a:r>
          <a:r>
            <a:rPr lang="en-US" sz="1800" b="1" kern="1200" dirty="0" err="1" smtClean="0"/>
            <a:t>nilai-nilai</a:t>
          </a:r>
          <a:r>
            <a:rPr lang="en-US" sz="1800" b="1" kern="1200" dirty="0" smtClean="0"/>
            <a:t> </a:t>
          </a:r>
          <a:r>
            <a:rPr lang="en-US" sz="1800" b="1" kern="1200" dirty="0" err="1" smtClean="0"/>
            <a:t>Ketuhanan</a:t>
          </a:r>
          <a:r>
            <a:rPr lang="en-US" sz="1800" b="1" kern="1200" dirty="0" smtClean="0"/>
            <a:t>, </a:t>
          </a:r>
          <a:r>
            <a:rPr lang="en-US" sz="1800" b="1" kern="1200" dirty="0" err="1" smtClean="0"/>
            <a:t>tangguh</a:t>
          </a:r>
          <a:r>
            <a:rPr lang="en-US" sz="1800" b="1" kern="1200" dirty="0" smtClean="0"/>
            <a:t>, </a:t>
          </a:r>
          <a:r>
            <a:rPr lang="en-US" sz="1800" b="1" kern="1200" dirty="0" err="1" smtClean="0"/>
            <a:t>pantang</a:t>
          </a:r>
          <a:r>
            <a:rPr lang="en-US" sz="1800" b="1" kern="1200" dirty="0" smtClean="0"/>
            <a:t> </a:t>
          </a:r>
          <a:r>
            <a:rPr lang="en-US" sz="1800" b="1" kern="1200" dirty="0" err="1" smtClean="0"/>
            <a:t>menyerah</a:t>
          </a:r>
          <a:r>
            <a:rPr lang="en-US" sz="1800" b="1" kern="1200" dirty="0" smtClean="0"/>
            <a:t>, </a:t>
          </a:r>
          <a:r>
            <a:rPr lang="en-US" sz="1800" b="1" kern="1200" dirty="0" err="1" smtClean="0"/>
            <a:t>mampu</a:t>
          </a:r>
          <a:r>
            <a:rPr lang="en-US" sz="1800" b="1" kern="1200" dirty="0" smtClean="0"/>
            <a:t> </a:t>
          </a:r>
          <a:r>
            <a:rPr lang="en-US" sz="1800" b="1" kern="1200" dirty="0" err="1" smtClean="0"/>
            <a:t>berkontribusi</a:t>
          </a:r>
          <a:r>
            <a:rPr lang="en-US" sz="1800" b="1" kern="1200" dirty="0" smtClean="0"/>
            <a:t> </a:t>
          </a:r>
          <a:r>
            <a:rPr lang="en-US" sz="1800" b="1" kern="1200" dirty="0" err="1" smtClean="0"/>
            <a:t>dalam</a:t>
          </a:r>
          <a:r>
            <a:rPr lang="en-US" sz="1800" b="1" kern="1200" dirty="0" smtClean="0"/>
            <a:t> </a:t>
          </a:r>
          <a:r>
            <a:rPr lang="en-US" sz="1800" b="1" kern="1200" dirty="0" err="1" smtClean="0"/>
            <a:t>pembangunan</a:t>
          </a:r>
          <a:r>
            <a:rPr lang="en-US" sz="1800" b="1" kern="1200" dirty="0" smtClean="0"/>
            <a:t> </a:t>
          </a:r>
          <a:r>
            <a:rPr lang="en-US" sz="1800" b="1" kern="1200" dirty="0" err="1" smtClean="0"/>
            <a:t>dan</a:t>
          </a:r>
          <a:r>
            <a:rPr lang="en-US" sz="1800" b="1" kern="1200" dirty="0" smtClean="0"/>
            <a:t> </a:t>
          </a:r>
          <a:r>
            <a:rPr lang="en-US" sz="1800" b="1" kern="1200" dirty="0" err="1" smtClean="0"/>
            <a:t>pelestari</a:t>
          </a:r>
          <a:r>
            <a:rPr lang="en-US" sz="1800" b="1" kern="1200" dirty="0" smtClean="0"/>
            <a:t> </a:t>
          </a:r>
          <a:r>
            <a:rPr lang="en-US" sz="1800" b="1" kern="1200" dirty="0" err="1" smtClean="0"/>
            <a:t>nilai-nilai</a:t>
          </a:r>
          <a:r>
            <a:rPr lang="en-US" sz="1800" b="1" kern="1200" dirty="0" smtClean="0"/>
            <a:t> </a:t>
          </a:r>
          <a:r>
            <a:rPr lang="en-US" sz="1800" b="1" kern="1200" dirty="0" err="1" smtClean="0"/>
            <a:t>luhur</a:t>
          </a:r>
          <a:r>
            <a:rPr lang="en-US" sz="1800" b="1" kern="1200" dirty="0" smtClean="0"/>
            <a:t> </a:t>
          </a:r>
          <a:r>
            <a:rPr lang="en-US" sz="1800" b="1" kern="1200" dirty="0" err="1" smtClean="0"/>
            <a:t>kearifan</a:t>
          </a:r>
          <a:r>
            <a:rPr lang="en-US" sz="1800" b="1" kern="1200" dirty="0" smtClean="0"/>
            <a:t> </a:t>
          </a:r>
          <a:r>
            <a:rPr lang="en-US" sz="1800" b="1" kern="1200" dirty="0" err="1" smtClean="0"/>
            <a:t>lokal</a:t>
          </a:r>
          <a:r>
            <a:rPr lang="en-US" sz="1800" b="1" kern="1200" dirty="0" smtClean="0"/>
            <a:t> </a:t>
          </a:r>
          <a:r>
            <a:rPr lang="en-US" sz="1800" b="1" kern="1200" dirty="0" err="1" smtClean="0"/>
            <a:t>bangsa</a:t>
          </a:r>
          <a:r>
            <a:rPr lang="en-US" sz="1800" b="1" kern="1200" dirty="0" smtClean="0"/>
            <a:t>.</a:t>
          </a:r>
          <a:endParaRPr lang="en-US" sz="1800" b="1" kern="1200" dirty="0"/>
        </a:p>
      </dsp:txBody>
      <dsp:txXfrm rot="10800000">
        <a:off x="2465449" y="1638634"/>
        <a:ext cx="6968895" cy="1261392"/>
      </dsp:txXfrm>
    </dsp:sp>
    <dsp:sp modelId="{BC63AF6D-6ED9-4B49-BFBD-472DA1666B48}">
      <dsp:nvSpPr>
        <dsp:cNvPr id="0" name=""/>
        <dsp:cNvSpPr/>
      </dsp:nvSpPr>
      <dsp:spPr>
        <a:xfrm>
          <a:off x="1519404" y="1638634"/>
          <a:ext cx="1261392" cy="12613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1EE61-04F2-415B-8F85-E379A79F2A2B}">
      <dsp:nvSpPr>
        <dsp:cNvPr id="0" name=""/>
        <dsp:cNvSpPr/>
      </dsp:nvSpPr>
      <dsp:spPr>
        <a:xfrm rot="10800000">
          <a:off x="2150101" y="3276562"/>
          <a:ext cx="7284243" cy="126139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6239"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t>Agenda </a:t>
          </a:r>
          <a:r>
            <a:rPr lang="en-US" sz="1800" b="1" kern="1200" dirty="0" err="1" smtClean="0"/>
            <a:t>Strategis</a:t>
          </a:r>
          <a:r>
            <a:rPr lang="en-US" sz="1800" b="1" kern="1200" dirty="0" smtClean="0"/>
            <a:t> : </a:t>
          </a:r>
        </a:p>
        <a:p>
          <a:pPr lvl="0" algn="ctr" defTabSz="800100">
            <a:lnSpc>
              <a:spcPct val="90000"/>
            </a:lnSpc>
            <a:spcBef>
              <a:spcPct val="0"/>
            </a:spcBef>
            <a:spcAft>
              <a:spcPct val="35000"/>
            </a:spcAft>
          </a:pPr>
          <a:r>
            <a:rPr lang="en-US" sz="1800" b="1" kern="1200" dirty="0" smtClean="0"/>
            <a:t>(1) </a:t>
          </a:r>
          <a:r>
            <a:rPr lang="en-US" sz="1800" b="1" kern="1200" dirty="0" err="1" smtClean="0"/>
            <a:t>Pemberdayaan</a:t>
          </a:r>
          <a:r>
            <a:rPr lang="en-US" sz="1800" b="1" kern="1200" dirty="0" smtClean="0"/>
            <a:t> </a:t>
          </a:r>
          <a:r>
            <a:rPr lang="en-US" sz="1800" b="1" kern="1200" dirty="0" err="1" smtClean="0"/>
            <a:t>berbasis</a:t>
          </a:r>
          <a:r>
            <a:rPr lang="en-US" sz="1800" b="1" kern="1200" dirty="0" smtClean="0"/>
            <a:t> </a:t>
          </a:r>
          <a:r>
            <a:rPr lang="en-US" sz="1800" b="1" kern="1200" dirty="0" err="1" smtClean="0"/>
            <a:t>budaya</a:t>
          </a:r>
          <a:r>
            <a:rPr lang="en-US" sz="1800" b="1" kern="1200" smtClean="0"/>
            <a:t>, (</a:t>
          </a:r>
          <a:r>
            <a:rPr lang="en-US" sz="1800" b="1" kern="1200" dirty="0" smtClean="0"/>
            <a:t>2) </a:t>
          </a:r>
          <a:r>
            <a:rPr lang="en-US" sz="1800" b="1" kern="1200" dirty="0" err="1" smtClean="0"/>
            <a:t>Perempuan</a:t>
          </a:r>
          <a:r>
            <a:rPr lang="en-US" sz="1800" b="1" kern="1200" dirty="0" smtClean="0"/>
            <a:t> </a:t>
          </a:r>
          <a:r>
            <a:rPr lang="en-US" sz="1800" b="1" kern="1200" dirty="0" err="1" smtClean="0"/>
            <a:t>Penghayat</a:t>
          </a:r>
          <a:r>
            <a:rPr lang="en-US" sz="1800" b="1" kern="1200" dirty="0" smtClean="0"/>
            <a:t> </a:t>
          </a:r>
          <a:r>
            <a:rPr lang="en-US" sz="1800" b="1" kern="1200" dirty="0" err="1" smtClean="0"/>
            <a:t>Kepercayaan</a:t>
          </a:r>
          <a:r>
            <a:rPr lang="en-US" sz="1800" b="1" kern="1200" dirty="0" smtClean="0"/>
            <a:t> </a:t>
          </a:r>
          <a:r>
            <a:rPr lang="en-US" sz="1800" b="1" kern="1200" dirty="0" err="1" smtClean="0"/>
            <a:t>sebagai</a:t>
          </a:r>
          <a:r>
            <a:rPr lang="en-US" sz="1800" b="1" kern="1200" dirty="0" smtClean="0"/>
            <a:t> </a:t>
          </a:r>
          <a:r>
            <a:rPr lang="en-US" sz="1800" b="1" kern="1200" dirty="0" err="1" smtClean="0"/>
            <a:t>agen</a:t>
          </a:r>
          <a:r>
            <a:rPr lang="en-US" sz="1800" b="1" kern="1200" dirty="0" smtClean="0"/>
            <a:t> </a:t>
          </a:r>
          <a:r>
            <a:rPr lang="en-US" sz="1800" b="1" kern="1200" dirty="0" err="1" smtClean="0"/>
            <a:t>perubahan</a:t>
          </a:r>
          <a:r>
            <a:rPr lang="en-US" sz="1800" b="1" kern="1200" smtClean="0"/>
            <a:t>, (</a:t>
          </a:r>
          <a:r>
            <a:rPr lang="en-US" sz="1800" b="1" kern="1200" dirty="0" smtClean="0"/>
            <a:t>3) </a:t>
          </a:r>
          <a:r>
            <a:rPr lang="en-US" sz="1800" b="1" kern="1200" dirty="0" err="1" smtClean="0"/>
            <a:t>Pemberdayaan</a:t>
          </a:r>
          <a:r>
            <a:rPr lang="en-US" sz="1800" b="1" kern="1200" dirty="0" smtClean="0"/>
            <a:t> yang </a:t>
          </a:r>
          <a:r>
            <a:rPr lang="en-US" sz="1800" b="1" kern="1200" dirty="0" err="1" smtClean="0"/>
            <a:t>terintegrasi</a:t>
          </a:r>
          <a:r>
            <a:rPr lang="en-US" sz="1800" b="1" kern="1200" dirty="0" smtClean="0"/>
            <a:t>, (4) </a:t>
          </a:r>
          <a:r>
            <a:rPr lang="en-US" sz="1800" b="1" kern="1200" dirty="0" err="1" smtClean="0"/>
            <a:t>Perempuan</a:t>
          </a:r>
          <a:r>
            <a:rPr lang="en-US" sz="1800" b="1" kern="1200" dirty="0" smtClean="0"/>
            <a:t> </a:t>
          </a:r>
          <a:r>
            <a:rPr lang="en-US" sz="1800" b="1" kern="1200" dirty="0" err="1" smtClean="0"/>
            <a:t>dan</a:t>
          </a:r>
          <a:r>
            <a:rPr lang="en-US" sz="1800" b="1" kern="1200" dirty="0" smtClean="0"/>
            <a:t> </a:t>
          </a:r>
          <a:r>
            <a:rPr lang="en-US" sz="1800" b="1" kern="1200" dirty="0" err="1" smtClean="0"/>
            <a:t>Karakter</a:t>
          </a:r>
          <a:r>
            <a:rPr lang="en-US" sz="1800" b="1" kern="1200" dirty="0" smtClean="0"/>
            <a:t> </a:t>
          </a:r>
          <a:r>
            <a:rPr lang="en-US" sz="1800" b="1" kern="1200" dirty="0" err="1" smtClean="0"/>
            <a:t>Bangsa</a:t>
          </a:r>
          <a:endParaRPr lang="en-US" sz="1800" b="1" kern="1200" dirty="0"/>
        </a:p>
      </dsp:txBody>
      <dsp:txXfrm rot="10800000">
        <a:off x="2465449" y="3276562"/>
        <a:ext cx="6968895" cy="1261392"/>
      </dsp:txXfrm>
    </dsp:sp>
    <dsp:sp modelId="{73A57598-5A36-49C4-9411-3403D3DC5E1A}">
      <dsp:nvSpPr>
        <dsp:cNvPr id="0" name=""/>
        <dsp:cNvSpPr/>
      </dsp:nvSpPr>
      <dsp:spPr>
        <a:xfrm>
          <a:off x="1519404" y="3276562"/>
          <a:ext cx="1261392" cy="12613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FA240-44F3-4B45-8FC5-3741E31CF670}">
      <dsp:nvSpPr>
        <dsp:cNvPr id="0" name=""/>
        <dsp:cNvSpPr/>
      </dsp:nvSpPr>
      <dsp:spPr>
        <a:xfrm>
          <a:off x="707640" y="1038764"/>
          <a:ext cx="2809279" cy="245566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smtClean="0"/>
            <a:t>Punya</a:t>
          </a:r>
          <a:r>
            <a:rPr lang="en-US" sz="1700" kern="1200" dirty="0" smtClean="0"/>
            <a:t> </a:t>
          </a:r>
          <a:r>
            <a:rPr lang="en-US" sz="1700" kern="1200" dirty="0" err="1" smtClean="0"/>
            <a:t>Tekad</a:t>
          </a:r>
          <a:r>
            <a:rPr lang="en-US" sz="1700" kern="1200" dirty="0" smtClean="0"/>
            <a:t> </a:t>
          </a:r>
          <a:r>
            <a:rPr lang="en-US" sz="1700" kern="1200" dirty="0" err="1" smtClean="0"/>
            <a:t>untuk</a:t>
          </a:r>
          <a:r>
            <a:rPr lang="en-US" sz="1700" kern="1200" dirty="0" smtClean="0"/>
            <a:t> </a:t>
          </a:r>
          <a:r>
            <a:rPr lang="en-US" sz="1700" kern="1200" dirty="0" err="1" smtClean="0"/>
            <a:t>maju</a:t>
          </a:r>
          <a:endParaRPr lang="en-US" sz="1700" kern="1200" dirty="0"/>
        </a:p>
        <a:p>
          <a:pPr marL="171450" lvl="1" indent="-171450" algn="l" defTabSz="755650">
            <a:lnSpc>
              <a:spcPct val="90000"/>
            </a:lnSpc>
            <a:spcBef>
              <a:spcPct val="0"/>
            </a:spcBef>
            <a:spcAft>
              <a:spcPct val="15000"/>
            </a:spcAft>
            <a:buChar char="••"/>
          </a:pPr>
          <a:r>
            <a:rPr lang="en-US" sz="1700" kern="1200" dirty="0" err="1" smtClean="0"/>
            <a:t>Jiwa</a:t>
          </a:r>
          <a:r>
            <a:rPr lang="en-US" sz="1700" kern="1200" dirty="0" smtClean="0"/>
            <a:t> </a:t>
          </a:r>
          <a:r>
            <a:rPr lang="en-US" sz="1700" kern="1200" dirty="0" err="1" smtClean="0"/>
            <a:t>Pengabdian</a:t>
          </a:r>
          <a:endParaRPr lang="en-US" sz="1700" kern="1200" dirty="0"/>
        </a:p>
        <a:p>
          <a:pPr marL="171450" lvl="1" indent="-171450" algn="l" defTabSz="755650">
            <a:lnSpc>
              <a:spcPct val="90000"/>
            </a:lnSpc>
            <a:spcBef>
              <a:spcPct val="0"/>
            </a:spcBef>
            <a:spcAft>
              <a:spcPct val="15000"/>
            </a:spcAft>
            <a:buChar char="••"/>
          </a:pPr>
          <a:r>
            <a:rPr lang="en-US" sz="1700" kern="1200" dirty="0" err="1" smtClean="0"/>
            <a:t>Tangguh</a:t>
          </a:r>
          <a:endParaRPr lang="en-US" sz="1700" kern="1200" dirty="0"/>
        </a:p>
        <a:p>
          <a:pPr marL="171450" lvl="1" indent="-171450" algn="l" defTabSz="755650">
            <a:lnSpc>
              <a:spcPct val="90000"/>
            </a:lnSpc>
            <a:spcBef>
              <a:spcPct val="0"/>
            </a:spcBef>
            <a:spcAft>
              <a:spcPct val="15000"/>
            </a:spcAft>
            <a:buChar char="••"/>
          </a:pPr>
          <a:r>
            <a:rPr lang="en-US" sz="1700" kern="1200" dirty="0" err="1" smtClean="0"/>
            <a:t>Percaya</a:t>
          </a:r>
          <a:r>
            <a:rPr lang="en-US" sz="1700" kern="1200" dirty="0" smtClean="0"/>
            <a:t> </a:t>
          </a:r>
          <a:r>
            <a:rPr lang="en-US" sz="1700" kern="1200" dirty="0" err="1" smtClean="0"/>
            <a:t>diri</a:t>
          </a:r>
          <a:endParaRPr lang="en-US" sz="1700" kern="1200" dirty="0"/>
        </a:p>
      </dsp:txBody>
      <dsp:txXfrm>
        <a:off x="1409960" y="1407114"/>
        <a:ext cx="1369523" cy="1718964"/>
      </dsp:txXfrm>
    </dsp:sp>
    <dsp:sp modelId="{2A337C7E-D35A-4239-A845-203B3F639817}">
      <dsp:nvSpPr>
        <dsp:cNvPr id="0" name=""/>
        <dsp:cNvSpPr/>
      </dsp:nvSpPr>
      <dsp:spPr>
        <a:xfrm>
          <a:off x="5320" y="1564277"/>
          <a:ext cx="1404639" cy="14046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PRIBADI</a:t>
          </a:r>
          <a:endParaRPr lang="en-US" sz="1800" b="1" kern="1200" dirty="0"/>
        </a:p>
      </dsp:txBody>
      <dsp:txXfrm>
        <a:off x="211025" y="1769982"/>
        <a:ext cx="993229" cy="993229"/>
      </dsp:txXfrm>
    </dsp:sp>
    <dsp:sp modelId="{E97CAF4B-1BB4-471A-9E2D-B0075AE6541F}">
      <dsp:nvSpPr>
        <dsp:cNvPr id="0" name=""/>
        <dsp:cNvSpPr/>
      </dsp:nvSpPr>
      <dsp:spPr>
        <a:xfrm>
          <a:off x="4394820" y="1038764"/>
          <a:ext cx="2809279" cy="245566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err="1" smtClean="0"/>
            <a:t>Dukungan</a:t>
          </a:r>
          <a:r>
            <a:rPr lang="en-US" sz="1700" kern="1200" dirty="0" smtClean="0"/>
            <a:t> (</a:t>
          </a:r>
          <a:r>
            <a:rPr lang="en-US" sz="1700" kern="1200" dirty="0" err="1" smtClean="0"/>
            <a:t>Kesempatan</a:t>
          </a:r>
          <a:r>
            <a:rPr lang="en-US" sz="1700" kern="1200" dirty="0" smtClean="0"/>
            <a:t> &amp; </a:t>
          </a:r>
          <a:r>
            <a:rPr lang="en-US" sz="1700" kern="1200" dirty="0" err="1" smtClean="0"/>
            <a:t>Kepercayaan</a:t>
          </a:r>
          <a:r>
            <a:rPr lang="en-US" sz="1700" kern="1200" dirty="0" smtClean="0"/>
            <a:t>)</a:t>
          </a:r>
        </a:p>
        <a:p>
          <a:pPr lvl="0" algn="ctr" defTabSz="755650">
            <a:lnSpc>
              <a:spcPct val="90000"/>
            </a:lnSpc>
            <a:spcBef>
              <a:spcPct val="0"/>
            </a:spcBef>
            <a:spcAft>
              <a:spcPct val="35000"/>
            </a:spcAft>
          </a:pPr>
          <a:endParaRPr lang="en-US" sz="1700" kern="1200" dirty="0"/>
        </a:p>
      </dsp:txBody>
      <dsp:txXfrm>
        <a:off x="5097140" y="1407114"/>
        <a:ext cx="1369523" cy="1718964"/>
      </dsp:txXfrm>
    </dsp:sp>
    <dsp:sp modelId="{D855BC6E-97CB-4F78-B737-E8859BBC3B2C}">
      <dsp:nvSpPr>
        <dsp:cNvPr id="0" name=""/>
        <dsp:cNvSpPr/>
      </dsp:nvSpPr>
      <dsp:spPr>
        <a:xfrm>
          <a:off x="3692500" y="1564277"/>
          <a:ext cx="1404639" cy="14046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KELUARGA</a:t>
          </a:r>
          <a:endParaRPr lang="en-US" sz="1600" b="1" kern="1200" dirty="0"/>
        </a:p>
      </dsp:txBody>
      <dsp:txXfrm>
        <a:off x="3898205" y="1769982"/>
        <a:ext cx="993229" cy="993229"/>
      </dsp:txXfrm>
    </dsp:sp>
    <dsp:sp modelId="{F1EA0E4C-2725-4B10-8EB8-73626783C987}">
      <dsp:nvSpPr>
        <dsp:cNvPr id="0" name=""/>
        <dsp:cNvSpPr/>
      </dsp:nvSpPr>
      <dsp:spPr>
        <a:xfrm>
          <a:off x="8081999" y="1038764"/>
          <a:ext cx="2809279" cy="245566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smtClean="0"/>
            <a:t>Pelatihan</a:t>
          </a:r>
          <a:endParaRPr lang="en-US" sz="1700" kern="1200" dirty="0"/>
        </a:p>
        <a:p>
          <a:pPr marL="171450" lvl="1" indent="-171450" algn="l" defTabSz="755650">
            <a:lnSpc>
              <a:spcPct val="90000"/>
            </a:lnSpc>
            <a:spcBef>
              <a:spcPct val="0"/>
            </a:spcBef>
            <a:spcAft>
              <a:spcPct val="15000"/>
            </a:spcAft>
            <a:buChar char="••"/>
          </a:pPr>
          <a:r>
            <a:rPr lang="en-US" sz="1700" kern="1200" dirty="0" err="1" smtClean="0"/>
            <a:t>Praktek</a:t>
          </a:r>
          <a:endParaRPr lang="en-US" sz="1700" kern="1200" dirty="0"/>
        </a:p>
        <a:p>
          <a:pPr marL="171450" lvl="1" indent="-171450" algn="l" defTabSz="755650">
            <a:lnSpc>
              <a:spcPct val="90000"/>
            </a:lnSpc>
            <a:spcBef>
              <a:spcPct val="0"/>
            </a:spcBef>
            <a:spcAft>
              <a:spcPct val="15000"/>
            </a:spcAft>
            <a:buChar char="••"/>
          </a:pPr>
          <a:r>
            <a:rPr lang="en-US" sz="1700" kern="1200" dirty="0" err="1" smtClean="0"/>
            <a:t>Peningkatan</a:t>
          </a:r>
          <a:r>
            <a:rPr lang="en-US" sz="1700" kern="1200" dirty="0" smtClean="0"/>
            <a:t> </a:t>
          </a:r>
          <a:r>
            <a:rPr lang="en-US" sz="1700" kern="1200" dirty="0" err="1" smtClean="0"/>
            <a:t>Eksistensi</a:t>
          </a:r>
          <a:endParaRPr lang="en-US" sz="1700" kern="1200" dirty="0"/>
        </a:p>
      </dsp:txBody>
      <dsp:txXfrm>
        <a:off x="8784319" y="1407114"/>
        <a:ext cx="1369523" cy="1718964"/>
      </dsp:txXfrm>
    </dsp:sp>
    <dsp:sp modelId="{F104D2EA-28AC-4F92-8A53-09A904C0370B}">
      <dsp:nvSpPr>
        <dsp:cNvPr id="0" name=""/>
        <dsp:cNvSpPr/>
      </dsp:nvSpPr>
      <dsp:spPr>
        <a:xfrm>
          <a:off x="7379679" y="1564277"/>
          <a:ext cx="1404639" cy="14046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LEMBAGA</a:t>
          </a:r>
          <a:endParaRPr lang="en-US" sz="1600" b="1" kern="1200" dirty="0"/>
        </a:p>
      </dsp:txBody>
      <dsp:txXfrm>
        <a:off x="7585384" y="1769982"/>
        <a:ext cx="993229" cy="99322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6EFE4-2D10-4CE8-8031-BDF3E74E3927}" type="datetimeFigureOut">
              <a:rPr lang="en-US" smtClean="0"/>
              <a:t>1/28/2022</a:t>
            </a:fld>
            <a:endParaRPr lang="en-US"/>
          </a:p>
        </p:txBody>
      </p:sp>
      <p:sp>
        <p:nvSpPr>
          <p:cNvPr id="4" name="Slide Image Placeholder 3"/>
          <p:cNvSpPr>
            <a:spLocks noGrp="1" noRot="1" noChangeAspect="1"/>
          </p:cNvSpPr>
          <p:nvPr>
            <p:ph type="sldImg" idx="2"/>
          </p:nvPr>
        </p:nvSpPr>
        <p:spPr>
          <a:xfrm>
            <a:off x="395288" y="685800"/>
            <a:ext cx="60674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146B8-15EF-4A94-A277-08FC2FCAA914}" type="slidenum">
              <a:rPr lang="en-US" smtClean="0"/>
              <a:t>‹#›</a:t>
            </a:fld>
            <a:endParaRPr lang="en-US"/>
          </a:p>
        </p:txBody>
      </p:sp>
    </p:spTree>
    <p:extLst>
      <p:ext uri="{BB962C8B-B14F-4D97-AF65-F5344CB8AC3E}">
        <p14:creationId xmlns:p14="http://schemas.microsoft.com/office/powerpoint/2010/main" val="1008529731"/>
      </p:ext>
    </p:extLst>
  </p:cSld>
  <p:clrMap bg1="lt1" tx1="dk1" bg2="lt2" tx2="dk2" accent1="accent1" accent2="accent2" accent3="accent3" accent4="accent4" accent5="accent5" accent6="accent6" hlink="hlink" folHlink="folHlink"/>
  <p:notesStyle>
    <a:lvl1pPr marL="0" algn="l" defTabSz="1132208" rtl="0" eaLnBrk="1" latinLnBrk="0" hangingPunct="1">
      <a:defRPr sz="1500" kern="1200">
        <a:solidFill>
          <a:schemeClr val="tx1"/>
        </a:solidFill>
        <a:latin typeface="+mn-lt"/>
        <a:ea typeface="+mn-ea"/>
        <a:cs typeface="+mn-cs"/>
      </a:defRPr>
    </a:lvl1pPr>
    <a:lvl2pPr marL="566103" algn="l" defTabSz="1132208" rtl="0" eaLnBrk="1" latinLnBrk="0" hangingPunct="1">
      <a:defRPr sz="1500" kern="1200">
        <a:solidFill>
          <a:schemeClr val="tx1"/>
        </a:solidFill>
        <a:latin typeface="+mn-lt"/>
        <a:ea typeface="+mn-ea"/>
        <a:cs typeface="+mn-cs"/>
      </a:defRPr>
    </a:lvl2pPr>
    <a:lvl3pPr marL="1132208" algn="l" defTabSz="1132208" rtl="0" eaLnBrk="1" latinLnBrk="0" hangingPunct="1">
      <a:defRPr sz="1500" kern="1200">
        <a:solidFill>
          <a:schemeClr val="tx1"/>
        </a:solidFill>
        <a:latin typeface="+mn-lt"/>
        <a:ea typeface="+mn-ea"/>
        <a:cs typeface="+mn-cs"/>
      </a:defRPr>
    </a:lvl3pPr>
    <a:lvl4pPr marL="1698311" algn="l" defTabSz="1132208" rtl="0" eaLnBrk="1" latinLnBrk="0" hangingPunct="1">
      <a:defRPr sz="1500" kern="1200">
        <a:solidFill>
          <a:schemeClr val="tx1"/>
        </a:solidFill>
        <a:latin typeface="+mn-lt"/>
        <a:ea typeface="+mn-ea"/>
        <a:cs typeface="+mn-cs"/>
      </a:defRPr>
    </a:lvl4pPr>
    <a:lvl5pPr marL="2264416" algn="l" defTabSz="1132208" rtl="0" eaLnBrk="1" latinLnBrk="0" hangingPunct="1">
      <a:defRPr sz="1500" kern="1200">
        <a:solidFill>
          <a:schemeClr val="tx1"/>
        </a:solidFill>
        <a:latin typeface="+mn-lt"/>
        <a:ea typeface="+mn-ea"/>
        <a:cs typeface="+mn-cs"/>
      </a:defRPr>
    </a:lvl5pPr>
    <a:lvl6pPr marL="2830528" algn="l" defTabSz="1132208" rtl="0" eaLnBrk="1" latinLnBrk="0" hangingPunct="1">
      <a:defRPr sz="1500" kern="1200">
        <a:solidFill>
          <a:schemeClr val="tx1"/>
        </a:solidFill>
        <a:latin typeface="+mn-lt"/>
        <a:ea typeface="+mn-ea"/>
        <a:cs typeface="+mn-cs"/>
      </a:defRPr>
    </a:lvl6pPr>
    <a:lvl7pPr marL="3396624" algn="l" defTabSz="1132208" rtl="0" eaLnBrk="1" latinLnBrk="0" hangingPunct="1">
      <a:defRPr sz="1500" kern="1200">
        <a:solidFill>
          <a:schemeClr val="tx1"/>
        </a:solidFill>
        <a:latin typeface="+mn-lt"/>
        <a:ea typeface="+mn-ea"/>
        <a:cs typeface="+mn-cs"/>
      </a:defRPr>
    </a:lvl7pPr>
    <a:lvl8pPr marL="3962726" algn="l" defTabSz="1132208" rtl="0" eaLnBrk="1" latinLnBrk="0" hangingPunct="1">
      <a:defRPr sz="1500" kern="1200">
        <a:solidFill>
          <a:schemeClr val="tx1"/>
        </a:solidFill>
        <a:latin typeface="+mn-lt"/>
        <a:ea typeface="+mn-ea"/>
        <a:cs typeface="+mn-cs"/>
      </a:defRPr>
    </a:lvl8pPr>
    <a:lvl9pPr marL="4528828" algn="l" defTabSz="1132208"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69" y="2136380"/>
            <a:ext cx="10344307" cy="1474108"/>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5471" y="3896995"/>
            <a:ext cx="8518843" cy="1757468"/>
          </a:xfrm>
        </p:spPr>
        <p:txBody>
          <a:bodyPr/>
          <a:lstStyle>
            <a:lvl1pPr marL="0" indent="0" algn="ctr">
              <a:buNone/>
              <a:defRPr>
                <a:solidFill>
                  <a:schemeClr val="tx1">
                    <a:tint val="75000"/>
                  </a:schemeClr>
                </a:solidFill>
              </a:defRPr>
            </a:lvl1pPr>
            <a:lvl2pPr marL="566103" indent="0" algn="ctr">
              <a:buNone/>
              <a:defRPr>
                <a:solidFill>
                  <a:schemeClr val="tx1">
                    <a:tint val="75000"/>
                  </a:schemeClr>
                </a:solidFill>
              </a:defRPr>
            </a:lvl2pPr>
            <a:lvl3pPr marL="1132208" indent="0" algn="ctr">
              <a:buNone/>
              <a:defRPr>
                <a:solidFill>
                  <a:schemeClr val="tx1">
                    <a:tint val="75000"/>
                  </a:schemeClr>
                </a:solidFill>
              </a:defRPr>
            </a:lvl3pPr>
            <a:lvl4pPr marL="1698311" indent="0" algn="ctr">
              <a:buNone/>
              <a:defRPr>
                <a:solidFill>
                  <a:schemeClr val="tx1">
                    <a:tint val="75000"/>
                  </a:schemeClr>
                </a:solidFill>
              </a:defRPr>
            </a:lvl4pPr>
            <a:lvl5pPr marL="2264416" indent="0" algn="ctr">
              <a:buNone/>
              <a:defRPr>
                <a:solidFill>
                  <a:schemeClr val="tx1">
                    <a:tint val="75000"/>
                  </a:schemeClr>
                </a:solidFill>
              </a:defRPr>
            </a:lvl5pPr>
            <a:lvl6pPr marL="2830528" indent="0" algn="ctr">
              <a:buNone/>
              <a:defRPr>
                <a:solidFill>
                  <a:schemeClr val="tx1">
                    <a:tint val="75000"/>
                  </a:schemeClr>
                </a:solidFill>
              </a:defRPr>
            </a:lvl6pPr>
            <a:lvl7pPr marL="3396624" indent="0" algn="ctr">
              <a:buNone/>
              <a:defRPr>
                <a:solidFill>
                  <a:schemeClr val="tx1">
                    <a:tint val="75000"/>
                  </a:schemeClr>
                </a:solidFill>
              </a:defRPr>
            </a:lvl7pPr>
            <a:lvl8pPr marL="3962726" indent="0" algn="ctr">
              <a:buNone/>
              <a:defRPr>
                <a:solidFill>
                  <a:schemeClr val="tx1">
                    <a:tint val="75000"/>
                  </a:schemeClr>
                </a:solidFill>
              </a:defRPr>
            </a:lvl8pPr>
            <a:lvl9pPr marL="4528828"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3810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7306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3087" y="275438"/>
            <a:ext cx="2738199" cy="5867779"/>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8490" y="275438"/>
            <a:ext cx="8011769" cy="58677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9179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 y="165105"/>
            <a:ext cx="12169775" cy="770218"/>
          </a:xfrm>
          <a:prstGeom prst="rect">
            <a:avLst/>
          </a:prstGeom>
        </p:spPr>
        <p:txBody>
          <a:bodyPr anchor="ctr"/>
          <a:lstStyle>
            <a:lvl1pPr marL="0" indent="0" algn="ctr">
              <a:buNone/>
              <a:defRPr sz="60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 y="935324"/>
            <a:ext cx="12169775" cy="385110"/>
          </a:xfrm>
          <a:prstGeom prst="rect">
            <a:avLst/>
          </a:prstGeom>
        </p:spPr>
        <p:txBody>
          <a:bodyPr anchor="ctr"/>
          <a:lstStyle>
            <a:lvl1pPr marL="0" indent="0" algn="ctr">
              <a:buNone/>
              <a:defRPr sz="23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21945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69" y="2136380"/>
            <a:ext cx="10344307" cy="1474108"/>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5471" y="3896995"/>
            <a:ext cx="8518843" cy="1757468"/>
          </a:xfrm>
        </p:spPr>
        <p:txBody>
          <a:bodyPr/>
          <a:lstStyle>
            <a:lvl1pPr marL="0" indent="0" algn="ctr">
              <a:buNone/>
              <a:defRPr>
                <a:solidFill>
                  <a:schemeClr val="tx1">
                    <a:tint val="75000"/>
                  </a:schemeClr>
                </a:solidFill>
              </a:defRPr>
            </a:lvl1pPr>
            <a:lvl2pPr marL="566103" indent="0" algn="ctr">
              <a:buNone/>
              <a:defRPr>
                <a:solidFill>
                  <a:schemeClr val="tx1">
                    <a:tint val="75000"/>
                  </a:schemeClr>
                </a:solidFill>
              </a:defRPr>
            </a:lvl2pPr>
            <a:lvl3pPr marL="1132208" indent="0" algn="ctr">
              <a:buNone/>
              <a:defRPr>
                <a:solidFill>
                  <a:schemeClr val="tx1">
                    <a:tint val="75000"/>
                  </a:schemeClr>
                </a:solidFill>
              </a:defRPr>
            </a:lvl3pPr>
            <a:lvl4pPr marL="1698311" indent="0" algn="ctr">
              <a:buNone/>
              <a:defRPr>
                <a:solidFill>
                  <a:schemeClr val="tx1">
                    <a:tint val="75000"/>
                  </a:schemeClr>
                </a:solidFill>
              </a:defRPr>
            </a:lvl4pPr>
            <a:lvl5pPr marL="2264416" indent="0" algn="ctr">
              <a:buNone/>
              <a:defRPr>
                <a:solidFill>
                  <a:schemeClr val="tx1">
                    <a:tint val="75000"/>
                  </a:schemeClr>
                </a:solidFill>
              </a:defRPr>
            </a:lvl5pPr>
            <a:lvl6pPr marL="2830528" indent="0" algn="ctr">
              <a:buNone/>
              <a:defRPr>
                <a:solidFill>
                  <a:schemeClr val="tx1">
                    <a:tint val="75000"/>
                  </a:schemeClr>
                </a:solidFill>
              </a:defRPr>
            </a:lvl6pPr>
            <a:lvl7pPr marL="3396624" indent="0" algn="ctr">
              <a:buNone/>
              <a:defRPr>
                <a:solidFill>
                  <a:schemeClr val="tx1">
                    <a:tint val="75000"/>
                  </a:schemeClr>
                </a:solidFill>
              </a:defRPr>
            </a:lvl7pPr>
            <a:lvl8pPr marL="3962726" indent="0" algn="ctr">
              <a:buNone/>
              <a:defRPr>
                <a:solidFill>
                  <a:schemeClr val="tx1">
                    <a:tint val="75000"/>
                  </a:schemeClr>
                </a:solidFill>
              </a:defRPr>
            </a:lvl8pPr>
            <a:lvl9pPr marL="4528828"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0112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9160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367" y="4419179"/>
            <a:ext cx="10344307" cy="1365859"/>
          </a:xfrm>
        </p:spPr>
        <p:txBody>
          <a:bodyPr anchor="t"/>
          <a:lstStyle>
            <a:lvl1pPr algn="l">
              <a:defRPr sz="5000" b="1" cap="all"/>
            </a:lvl1pPr>
          </a:lstStyle>
          <a:p>
            <a:r>
              <a:rPr lang="en-US" smtClean="0"/>
              <a:t>Click to edit Master title style</a:t>
            </a:r>
            <a:endParaRPr lang="id-ID"/>
          </a:p>
        </p:txBody>
      </p:sp>
      <p:sp>
        <p:nvSpPr>
          <p:cNvPr id="3" name="Text Placeholder 2"/>
          <p:cNvSpPr>
            <a:spLocks noGrp="1"/>
          </p:cNvSpPr>
          <p:nvPr>
            <p:ph type="body" idx="1"/>
          </p:nvPr>
        </p:nvSpPr>
        <p:spPr>
          <a:xfrm>
            <a:off x="961367" y="2914817"/>
            <a:ext cx="10344307" cy="1504354"/>
          </a:xfrm>
        </p:spPr>
        <p:txBody>
          <a:bodyPr anchor="b"/>
          <a:lstStyle>
            <a:lvl1pPr marL="0" indent="0">
              <a:buNone/>
              <a:defRPr sz="2500">
                <a:solidFill>
                  <a:schemeClr val="tx1">
                    <a:tint val="75000"/>
                  </a:schemeClr>
                </a:solidFill>
              </a:defRPr>
            </a:lvl1pPr>
            <a:lvl2pPr marL="566103" indent="0">
              <a:buNone/>
              <a:defRPr sz="2100">
                <a:solidFill>
                  <a:schemeClr val="tx1">
                    <a:tint val="75000"/>
                  </a:schemeClr>
                </a:solidFill>
              </a:defRPr>
            </a:lvl2pPr>
            <a:lvl3pPr marL="1132208" indent="0">
              <a:buNone/>
              <a:defRPr sz="2000">
                <a:solidFill>
                  <a:schemeClr val="tx1">
                    <a:tint val="75000"/>
                  </a:schemeClr>
                </a:solidFill>
              </a:defRPr>
            </a:lvl3pPr>
            <a:lvl4pPr marL="1698311" indent="0">
              <a:buNone/>
              <a:defRPr sz="1700">
                <a:solidFill>
                  <a:schemeClr val="tx1">
                    <a:tint val="75000"/>
                  </a:schemeClr>
                </a:solidFill>
              </a:defRPr>
            </a:lvl4pPr>
            <a:lvl5pPr marL="2264416" indent="0">
              <a:buNone/>
              <a:defRPr sz="1700">
                <a:solidFill>
                  <a:schemeClr val="tx1">
                    <a:tint val="75000"/>
                  </a:schemeClr>
                </a:solidFill>
              </a:defRPr>
            </a:lvl5pPr>
            <a:lvl6pPr marL="2830528" indent="0">
              <a:buNone/>
              <a:defRPr sz="1700">
                <a:solidFill>
                  <a:schemeClr val="tx1">
                    <a:tint val="75000"/>
                  </a:schemeClr>
                </a:solidFill>
              </a:defRPr>
            </a:lvl6pPr>
            <a:lvl7pPr marL="3396624" indent="0">
              <a:buNone/>
              <a:defRPr sz="1700">
                <a:solidFill>
                  <a:schemeClr val="tx1">
                    <a:tint val="75000"/>
                  </a:schemeClr>
                </a:solidFill>
              </a:defRPr>
            </a:lvl7pPr>
            <a:lvl8pPr marL="3962726" indent="0">
              <a:buNone/>
              <a:defRPr sz="1700">
                <a:solidFill>
                  <a:schemeClr val="tx1">
                    <a:tint val="75000"/>
                  </a:schemeClr>
                </a:solidFill>
              </a:defRPr>
            </a:lvl8pPr>
            <a:lvl9pPr marL="452882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7672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8490" y="1604681"/>
            <a:ext cx="5374984" cy="4538535"/>
          </a:xfrm>
        </p:spPr>
        <p:txBody>
          <a:bodyPr/>
          <a:lstStyle>
            <a:lvl1pPr>
              <a:defRPr sz="35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86302" y="1604681"/>
            <a:ext cx="5374984" cy="4538535"/>
          </a:xfrm>
        </p:spPr>
        <p:txBody>
          <a:bodyPr/>
          <a:lstStyle>
            <a:lvl1pPr>
              <a:defRPr sz="35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89034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8489" y="1539378"/>
            <a:ext cx="5377097" cy="641539"/>
          </a:xfrm>
        </p:spPr>
        <p:txBody>
          <a:bodyPr anchor="b"/>
          <a:lstStyle>
            <a:lvl1pPr marL="0" indent="0">
              <a:buNone/>
              <a:defRPr sz="3000" b="1"/>
            </a:lvl1pPr>
            <a:lvl2pPr marL="566103" indent="0">
              <a:buNone/>
              <a:defRPr sz="2500" b="1"/>
            </a:lvl2pPr>
            <a:lvl3pPr marL="1132208" indent="0">
              <a:buNone/>
              <a:defRPr sz="2100" b="1"/>
            </a:lvl3pPr>
            <a:lvl4pPr marL="1698311" indent="0">
              <a:buNone/>
              <a:defRPr sz="2000" b="1"/>
            </a:lvl4pPr>
            <a:lvl5pPr marL="2264416" indent="0">
              <a:buNone/>
              <a:defRPr sz="2000" b="1"/>
            </a:lvl5pPr>
            <a:lvl6pPr marL="2830528" indent="0">
              <a:buNone/>
              <a:defRPr sz="2000" b="1"/>
            </a:lvl6pPr>
            <a:lvl7pPr marL="3396624" indent="0">
              <a:buNone/>
              <a:defRPr sz="2000" b="1"/>
            </a:lvl7pPr>
            <a:lvl8pPr marL="3962726" indent="0">
              <a:buNone/>
              <a:defRPr sz="2000" b="1"/>
            </a:lvl8pPr>
            <a:lvl9pPr marL="4528828"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08489" y="2180946"/>
            <a:ext cx="5377097" cy="3962263"/>
          </a:xfrm>
        </p:spPr>
        <p:txBody>
          <a:bodyPr/>
          <a:lstStyle>
            <a:lvl1pPr>
              <a:defRPr sz="3000"/>
            </a:lvl1pPr>
            <a:lvl2pPr>
              <a:defRPr sz="2500"/>
            </a:lvl2pPr>
            <a:lvl3pPr>
              <a:defRPr sz="21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82089" y="1539378"/>
            <a:ext cx="5379210" cy="641539"/>
          </a:xfrm>
        </p:spPr>
        <p:txBody>
          <a:bodyPr anchor="b"/>
          <a:lstStyle>
            <a:lvl1pPr marL="0" indent="0">
              <a:buNone/>
              <a:defRPr sz="3000" b="1"/>
            </a:lvl1pPr>
            <a:lvl2pPr marL="566103" indent="0">
              <a:buNone/>
              <a:defRPr sz="2500" b="1"/>
            </a:lvl2pPr>
            <a:lvl3pPr marL="1132208" indent="0">
              <a:buNone/>
              <a:defRPr sz="2100" b="1"/>
            </a:lvl3pPr>
            <a:lvl4pPr marL="1698311" indent="0">
              <a:buNone/>
              <a:defRPr sz="2000" b="1"/>
            </a:lvl4pPr>
            <a:lvl5pPr marL="2264416" indent="0">
              <a:buNone/>
              <a:defRPr sz="2000" b="1"/>
            </a:lvl5pPr>
            <a:lvl6pPr marL="2830528" indent="0">
              <a:buNone/>
              <a:defRPr sz="2000" b="1"/>
            </a:lvl6pPr>
            <a:lvl7pPr marL="3396624" indent="0">
              <a:buNone/>
              <a:defRPr sz="2000" b="1"/>
            </a:lvl7pPr>
            <a:lvl8pPr marL="3962726" indent="0">
              <a:buNone/>
              <a:defRPr sz="2000" b="1"/>
            </a:lvl8pPr>
            <a:lvl9pPr marL="4528828"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182089" y="2180946"/>
            <a:ext cx="5379210" cy="3962263"/>
          </a:xfrm>
        </p:spPr>
        <p:txBody>
          <a:bodyPr/>
          <a:lstStyle>
            <a:lvl1pPr>
              <a:defRPr sz="3000"/>
            </a:lvl1pPr>
            <a:lvl2pPr>
              <a:defRPr sz="2500"/>
            </a:lvl2pPr>
            <a:lvl3pPr>
              <a:defRPr sz="21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19810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41119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2638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7123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492" y="273809"/>
            <a:ext cx="4003772" cy="1165278"/>
          </a:xfrm>
        </p:spPr>
        <p:txBody>
          <a:bodyPr anchor="b"/>
          <a:lstStyle>
            <a:lvl1pPr algn="l">
              <a:defRPr sz="2500" b="1"/>
            </a:lvl1pPr>
          </a:lstStyle>
          <a:p>
            <a:r>
              <a:rPr lang="en-US" smtClean="0"/>
              <a:t>Click to edit Master title style</a:t>
            </a:r>
            <a:endParaRPr lang="id-ID"/>
          </a:p>
        </p:txBody>
      </p:sp>
      <p:sp>
        <p:nvSpPr>
          <p:cNvPr id="3" name="Content Placeholder 2"/>
          <p:cNvSpPr>
            <a:spLocks noGrp="1"/>
          </p:cNvSpPr>
          <p:nvPr>
            <p:ph idx="1"/>
          </p:nvPr>
        </p:nvSpPr>
        <p:spPr>
          <a:xfrm>
            <a:off x="4758045" y="273846"/>
            <a:ext cx="6803242" cy="586937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8492" y="1439119"/>
            <a:ext cx="4003772" cy="4704094"/>
          </a:xfrm>
        </p:spPr>
        <p:txBody>
          <a:bodyPr/>
          <a:lstStyle>
            <a:lvl1pPr marL="0" indent="0">
              <a:buNone/>
              <a:defRPr sz="1700"/>
            </a:lvl1pPr>
            <a:lvl2pPr marL="566103" indent="0">
              <a:buNone/>
              <a:defRPr sz="1500"/>
            </a:lvl2pPr>
            <a:lvl3pPr marL="1132208" indent="0">
              <a:buNone/>
              <a:defRPr sz="1200"/>
            </a:lvl3pPr>
            <a:lvl4pPr marL="1698311" indent="0">
              <a:buNone/>
              <a:defRPr sz="1100"/>
            </a:lvl4pPr>
            <a:lvl5pPr marL="2264416" indent="0">
              <a:buNone/>
              <a:defRPr sz="1100"/>
            </a:lvl5pPr>
            <a:lvl6pPr marL="2830528" indent="0">
              <a:buNone/>
              <a:defRPr sz="1100"/>
            </a:lvl6pPr>
            <a:lvl7pPr marL="3396624" indent="0">
              <a:buNone/>
              <a:defRPr sz="1100"/>
            </a:lvl7pPr>
            <a:lvl8pPr marL="3962726" indent="0">
              <a:buNone/>
              <a:defRPr sz="1100"/>
            </a:lvl8pPr>
            <a:lvl9pPr marL="452882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43581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5366" y="4813936"/>
            <a:ext cx="7301865" cy="568312"/>
          </a:xfrm>
        </p:spPr>
        <p:txBody>
          <a:bodyPr anchor="b"/>
          <a:lstStyle>
            <a:lvl1pPr algn="l">
              <a:defRPr sz="2500" b="1"/>
            </a:lvl1pPr>
          </a:lstStyle>
          <a:p>
            <a:r>
              <a:rPr lang="en-US" smtClean="0"/>
              <a:t>Click to edit Master title style</a:t>
            </a:r>
            <a:endParaRPr lang="id-ID"/>
          </a:p>
        </p:txBody>
      </p:sp>
      <p:sp>
        <p:nvSpPr>
          <p:cNvPr id="3" name="Picture Placeholder 2"/>
          <p:cNvSpPr>
            <a:spLocks noGrp="1"/>
          </p:cNvSpPr>
          <p:nvPr>
            <p:ph type="pic" idx="1"/>
          </p:nvPr>
        </p:nvSpPr>
        <p:spPr>
          <a:xfrm>
            <a:off x="2385366" y="614477"/>
            <a:ext cx="7301865" cy="4126230"/>
          </a:xfrm>
        </p:spPr>
        <p:txBody>
          <a:bodyPr/>
          <a:lstStyle>
            <a:lvl1pPr marL="0" indent="0">
              <a:buNone/>
              <a:defRPr sz="4000"/>
            </a:lvl1pPr>
            <a:lvl2pPr marL="566103" indent="0">
              <a:buNone/>
              <a:defRPr sz="3500"/>
            </a:lvl2pPr>
            <a:lvl3pPr marL="1132208" indent="0">
              <a:buNone/>
              <a:defRPr sz="3000"/>
            </a:lvl3pPr>
            <a:lvl4pPr marL="1698311" indent="0">
              <a:buNone/>
              <a:defRPr sz="2500"/>
            </a:lvl4pPr>
            <a:lvl5pPr marL="2264416" indent="0">
              <a:buNone/>
              <a:defRPr sz="2500"/>
            </a:lvl5pPr>
            <a:lvl6pPr marL="2830528" indent="0">
              <a:buNone/>
              <a:defRPr sz="2500"/>
            </a:lvl6pPr>
            <a:lvl7pPr marL="3396624" indent="0">
              <a:buNone/>
              <a:defRPr sz="2500"/>
            </a:lvl7pPr>
            <a:lvl8pPr marL="3962726" indent="0">
              <a:buNone/>
              <a:defRPr sz="2500"/>
            </a:lvl8pPr>
            <a:lvl9pPr marL="4528828" indent="0">
              <a:buNone/>
              <a:defRPr sz="2500"/>
            </a:lvl9pPr>
          </a:lstStyle>
          <a:p>
            <a:endParaRPr lang="id-ID"/>
          </a:p>
        </p:txBody>
      </p:sp>
      <p:sp>
        <p:nvSpPr>
          <p:cNvPr id="4" name="Text Placeholder 3"/>
          <p:cNvSpPr>
            <a:spLocks noGrp="1"/>
          </p:cNvSpPr>
          <p:nvPr>
            <p:ph type="body" sz="half" idx="2"/>
          </p:nvPr>
        </p:nvSpPr>
        <p:spPr>
          <a:xfrm>
            <a:off x="2385366" y="5382248"/>
            <a:ext cx="7301865" cy="807098"/>
          </a:xfrm>
        </p:spPr>
        <p:txBody>
          <a:bodyPr/>
          <a:lstStyle>
            <a:lvl1pPr marL="0" indent="0">
              <a:buNone/>
              <a:defRPr sz="1700"/>
            </a:lvl1pPr>
            <a:lvl2pPr marL="566103" indent="0">
              <a:buNone/>
              <a:defRPr sz="1500"/>
            </a:lvl2pPr>
            <a:lvl3pPr marL="1132208" indent="0">
              <a:buNone/>
              <a:defRPr sz="1200"/>
            </a:lvl3pPr>
            <a:lvl4pPr marL="1698311" indent="0">
              <a:buNone/>
              <a:defRPr sz="1100"/>
            </a:lvl4pPr>
            <a:lvl5pPr marL="2264416" indent="0">
              <a:buNone/>
              <a:defRPr sz="1100"/>
            </a:lvl5pPr>
            <a:lvl6pPr marL="2830528" indent="0">
              <a:buNone/>
              <a:defRPr sz="1100"/>
            </a:lvl6pPr>
            <a:lvl7pPr marL="3396624" indent="0">
              <a:buNone/>
              <a:defRPr sz="1100"/>
            </a:lvl7pPr>
            <a:lvl8pPr marL="3962726" indent="0">
              <a:buNone/>
              <a:defRPr sz="1100"/>
            </a:lvl8pPr>
            <a:lvl9pPr marL="452882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56743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22665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3087" y="275438"/>
            <a:ext cx="2738199" cy="5867779"/>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8490" y="275438"/>
            <a:ext cx="8011769" cy="58677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66911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33" y="1910292"/>
            <a:ext cx="10040064" cy="2601180"/>
          </a:xfrm>
        </p:spPr>
        <p:txBody>
          <a:bodyPr anchor="b"/>
          <a:lstStyle>
            <a:lvl1pPr>
              <a:defRPr sz="79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2733" y="4584700"/>
            <a:ext cx="8599974" cy="1069763"/>
          </a:xfrm>
        </p:spPr>
        <p:txBody>
          <a:bodyPr anchor="t">
            <a:normAutofit/>
          </a:bodyPr>
          <a:lstStyle>
            <a:lvl1pPr marL="0" indent="0" algn="l">
              <a:buNone/>
              <a:defRPr sz="2400">
                <a:solidFill>
                  <a:schemeClr val="tx1">
                    <a:tint val="75000"/>
                  </a:schemeClr>
                </a:solidFill>
              </a:defRPr>
            </a:lvl1pPr>
            <a:lvl2pPr marL="542621" indent="0" algn="ctr">
              <a:buNone/>
              <a:defRPr>
                <a:solidFill>
                  <a:schemeClr val="tx1">
                    <a:tint val="75000"/>
                  </a:schemeClr>
                </a:solidFill>
              </a:defRPr>
            </a:lvl2pPr>
            <a:lvl3pPr marL="1085247" indent="0" algn="ctr">
              <a:buNone/>
              <a:defRPr>
                <a:solidFill>
                  <a:schemeClr val="tx1">
                    <a:tint val="75000"/>
                  </a:schemeClr>
                </a:solidFill>
              </a:defRPr>
            </a:lvl3pPr>
            <a:lvl4pPr marL="1627867" indent="0" algn="ctr">
              <a:buNone/>
              <a:defRPr>
                <a:solidFill>
                  <a:schemeClr val="tx1">
                    <a:tint val="75000"/>
                  </a:schemeClr>
                </a:solidFill>
              </a:defRPr>
            </a:lvl4pPr>
            <a:lvl5pPr marL="2170501" indent="0" algn="ctr">
              <a:buNone/>
              <a:defRPr>
                <a:solidFill>
                  <a:schemeClr val="tx1">
                    <a:tint val="75000"/>
                  </a:schemeClr>
                </a:solidFill>
              </a:defRPr>
            </a:lvl5pPr>
            <a:lvl6pPr marL="2713124" indent="0" algn="ctr">
              <a:buNone/>
              <a:defRPr>
                <a:solidFill>
                  <a:schemeClr val="tx1">
                    <a:tint val="75000"/>
                  </a:schemeClr>
                </a:solidFill>
              </a:defRPr>
            </a:lvl6pPr>
            <a:lvl7pPr marL="3255735" indent="0" algn="ctr">
              <a:buNone/>
              <a:defRPr>
                <a:solidFill>
                  <a:schemeClr val="tx1">
                    <a:tint val="75000"/>
                  </a:schemeClr>
                </a:solidFill>
              </a:defRPr>
            </a:lvl7pPr>
            <a:lvl8pPr marL="3798369" indent="0" algn="ctr">
              <a:buNone/>
              <a:defRPr>
                <a:solidFill>
                  <a:schemeClr val="tx1">
                    <a:tint val="75000"/>
                  </a:schemeClr>
                </a:solidFill>
              </a:defRPr>
            </a:lvl8pPr>
            <a:lvl9pPr marL="43410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61002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57766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362" y="5501640"/>
            <a:ext cx="10194299" cy="1171646"/>
          </a:xfrm>
        </p:spPr>
        <p:txBody>
          <a:bodyPr anchor="t"/>
          <a:lstStyle>
            <a:lvl1pPr algn="l">
              <a:defRPr sz="43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1362" y="3863565"/>
            <a:ext cx="8166003" cy="1638076"/>
          </a:xfrm>
        </p:spPr>
        <p:txBody>
          <a:bodyPr anchor="b"/>
          <a:lstStyle>
            <a:lvl1pPr marL="0" indent="0">
              <a:buNone/>
              <a:defRPr sz="2400">
                <a:solidFill>
                  <a:schemeClr val="tx1">
                    <a:tint val="75000"/>
                  </a:schemeClr>
                </a:solidFill>
              </a:defRPr>
            </a:lvl1pPr>
            <a:lvl2pPr marL="542621" indent="0">
              <a:buNone/>
              <a:defRPr sz="2100">
                <a:solidFill>
                  <a:schemeClr val="tx1">
                    <a:tint val="75000"/>
                  </a:schemeClr>
                </a:solidFill>
              </a:defRPr>
            </a:lvl2pPr>
            <a:lvl3pPr marL="1085247" indent="0">
              <a:buNone/>
              <a:defRPr sz="1900">
                <a:solidFill>
                  <a:schemeClr val="tx1">
                    <a:tint val="75000"/>
                  </a:schemeClr>
                </a:solidFill>
              </a:defRPr>
            </a:lvl3pPr>
            <a:lvl4pPr marL="1627867" indent="0">
              <a:buNone/>
              <a:defRPr sz="1700">
                <a:solidFill>
                  <a:schemeClr val="tx1">
                    <a:tint val="75000"/>
                  </a:schemeClr>
                </a:solidFill>
              </a:defRPr>
            </a:lvl4pPr>
            <a:lvl5pPr marL="2170501" indent="0">
              <a:buNone/>
              <a:defRPr sz="1700">
                <a:solidFill>
                  <a:schemeClr val="tx1">
                    <a:tint val="75000"/>
                  </a:schemeClr>
                </a:solidFill>
              </a:defRPr>
            </a:lvl5pPr>
            <a:lvl6pPr marL="2713124" indent="0">
              <a:buNone/>
              <a:defRPr sz="1700">
                <a:solidFill>
                  <a:schemeClr val="tx1">
                    <a:tint val="75000"/>
                  </a:schemeClr>
                </a:solidFill>
              </a:defRPr>
            </a:lvl6pPr>
            <a:lvl7pPr marL="3255735" indent="0">
              <a:buNone/>
              <a:defRPr sz="1700">
                <a:solidFill>
                  <a:schemeClr val="tx1">
                    <a:tint val="75000"/>
                  </a:schemeClr>
                </a:solidFill>
              </a:defRPr>
            </a:lvl7pPr>
            <a:lvl8pPr marL="3798369" indent="0">
              <a:buNone/>
              <a:defRPr sz="1700">
                <a:solidFill>
                  <a:schemeClr val="tx1">
                    <a:tint val="75000"/>
                  </a:schemeClr>
                </a:solidFill>
              </a:defRPr>
            </a:lvl8pPr>
            <a:lvl9pPr marL="4341000"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86510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489" y="1540459"/>
            <a:ext cx="4867910" cy="4603039"/>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82058" y="1540459"/>
            <a:ext cx="4867910" cy="4603039"/>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11136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489" y="1539377"/>
            <a:ext cx="4867910" cy="641539"/>
          </a:xfrm>
        </p:spPr>
        <p:txBody>
          <a:bodyPr anchor="b">
            <a:noAutofit/>
          </a:bodyPr>
          <a:lstStyle>
            <a:lvl1pPr marL="0" indent="0" algn="ctr">
              <a:buNone/>
              <a:defRPr sz="2400" b="1">
                <a:solidFill>
                  <a:schemeClr val="tx2"/>
                </a:solidFill>
              </a:defRPr>
            </a:lvl1pPr>
            <a:lvl2pPr marL="542621" indent="0">
              <a:buNone/>
              <a:defRPr sz="2400" b="1"/>
            </a:lvl2pPr>
            <a:lvl3pPr marL="1085247" indent="0">
              <a:buNone/>
              <a:defRPr sz="2100" b="1"/>
            </a:lvl3pPr>
            <a:lvl4pPr marL="1627867" indent="0">
              <a:buNone/>
              <a:defRPr sz="1900" b="1"/>
            </a:lvl4pPr>
            <a:lvl5pPr marL="2170501" indent="0">
              <a:buNone/>
              <a:defRPr sz="1900" b="1"/>
            </a:lvl5pPr>
            <a:lvl6pPr marL="2713124" indent="0">
              <a:buNone/>
              <a:defRPr sz="1900" b="1"/>
            </a:lvl6pPr>
            <a:lvl7pPr marL="3255735" indent="0">
              <a:buNone/>
              <a:defRPr sz="1900" b="1"/>
            </a:lvl7pPr>
            <a:lvl8pPr marL="3798369" indent="0">
              <a:buNone/>
              <a:defRPr sz="1900" b="1"/>
            </a:lvl8pPr>
            <a:lvl9pPr marL="434100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8489" y="2180916"/>
            <a:ext cx="4867910" cy="3962264"/>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82058" y="1539377"/>
            <a:ext cx="4867910" cy="641539"/>
          </a:xfrm>
        </p:spPr>
        <p:txBody>
          <a:bodyPr anchor="b">
            <a:noAutofit/>
          </a:bodyPr>
          <a:lstStyle>
            <a:lvl1pPr marL="0" indent="0" algn="ctr">
              <a:buNone/>
              <a:defRPr sz="2400" b="1">
                <a:solidFill>
                  <a:schemeClr val="tx2"/>
                </a:solidFill>
              </a:defRPr>
            </a:lvl1pPr>
            <a:lvl2pPr marL="542621" indent="0">
              <a:buNone/>
              <a:defRPr sz="2400" b="1"/>
            </a:lvl2pPr>
            <a:lvl3pPr marL="1085247" indent="0">
              <a:buNone/>
              <a:defRPr sz="2100" b="1"/>
            </a:lvl3pPr>
            <a:lvl4pPr marL="1627867" indent="0">
              <a:buNone/>
              <a:defRPr sz="1900" b="1"/>
            </a:lvl4pPr>
            <a:lvl5pPr marL="2170501" indent="0">
              <a:buNone/>
              <a:defRPr sz="1900" b="1"/>
            </a:lvl5pPr>
            <a:lvl6pPr marL="2713124" indent="0">
              <a:buNone/>
              <a:defRPr sz="1900" b="1"/>
            </a:lvl6pPr>
            <a:lvl7pPr marL="3255735" indent="0">
              <a:buNone/>
              <a:defRPr sz="1900" b="1"/>
            </a:lvl7pPr>
            <a:lvl8pPr marL="3798369" indent="0">
              <a:buNone/>
              <a:defRPr sz="1900" b="1"/>
            </a:lvl8pPr>
            <a:lvl9pPr marL="434100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882058" y="2180916"/>
            <a:ext cx="4867910" cy="3962264"/>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9546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8372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367" y="4419179"/>
            <a:ext cx="10344307" cy="1365859"/>
          </a:xfrm>
        </p:spPr>
        <p:txBody>
          <a:bodyPr anchor="t"/>
          <a:lstStyle>
            <a:lvl1pPr algn="l">
              <a:defRPr sz="5000" b="1" cap="all"/>
            </a:lvl1pPr>
          </a:lstStyle>
          <a:p>
            <a:r>
              <a:rPr lang="en-US" smtClean="0"/>
              <a:t>Click to edit Master title style</a:t>
            </a:r>
            <a:endParaRPr lang="id-ID"/>
          </a:p>
        </p:txBody>
      </p:sp>
      <p:sp>
        <p:nvSpPr>
          <p:cNvPr id="3" name="Text Placeholder 2"/>
          <p:cNvSpPr>
            <a:spLocks noGrp="1"/>
          </p:cNvSpPr>
          <p:nvPr>
            <p:ph type="body" idx="1"/>
          </p:nvPr>
        </p:nvSpPr>
        <p:spPr>
          <a:xfrm>
            <a:off x="961367" y="2914817"/>
            <a:ext cx="10344307" cy="1504354"/>
          </a:xfrm>
        </p:spPr>
        <p:txBody>
          <a:bodyPr anchor="b"/>
          <a:lstStyle>
            <a:lvl1pPr marL="0" indent="0">
              <a:buNone/>
              <a:defRPr sz="2500">
                <a:solidFill>
                  <a:schemeClr val="tx1">
                    <a:tint val="75000"/>
                  </a:schemeClr>
                </a:solidFill>
              </a:defRPr>
            </a:lvl1pPr>
            <a:lvl2pPr marL="566103" indent="0">
              <a:buNone/>
              <a:defRPr sz="2100">
                <a:solidFill>
                  <a:schemeClr val="tx1">
                    <a:tint val="75000"/>
                  </a:schemeClr>
                </a:solidFill>
              </a:defRPr>
            </a:lvl2pPr>
            <a:lvl3pPr marL="1132208" indent="0">
              <a:buNone/>
              <a:defRPr sz="2000">
                <a:solidFill>
                  <a:schemeClr val="tx1">
                    <a:tint val="75000"/>
                  </a:schemeClr>
                </a:solidFill>
              </a:defRPr>
            </a:lvl3pPr>
            <a:lvl4pPr marL="1698311" indent="0">
              <a:buNone/>
              <a:defRPr sz="1700">
                <a:solidFill>
                  <a:schemeClr val="tx1">
                    <a:tint val="75000"/>
                  </a:schemeClr>
                </a:solidFill>
              </a:defRPr>
            </a:lvl4pPr>
            <a:lvl5pPr marL="2264416" indent="0">
              <a:buNone/>
              <a:defRPr sz="1700">
                <a:solidFill>
                  <a:schemeClr val="tx1">
                    <a:tint val="75000"/>
                  </a:schemeClr>
                </a:solidFill>
              </a:defRPr>
            </a:lvl5pPr>
            <a:lvl6pPr marL="2830528" indent="0">
              <a:buNone/>
              <a:defRPr sz="1700">
                <a:solidFill>
                  <a:schemeClr val="tx1">
                    <a:tint val="75000"/>
                  </a:schemeClr>
                </a:solidFill>
              </a:defRPr>
            </a:lvl6pPr>
            <a:lvl7pPr marL="3396624" indent="0">
              <a:buNone/>
              <a:defRPr sz="1700">
                <a:solidFill>
                  <a:schemeClr val="tx1">
                    <a:tint val="75000"/>
                  </a:schemeClr>
                </a:solidFill>
              </a:defRPr>
            </a:lvl7pPr>
            <a:lvl8pPr marL="3962726" indent="0">
              <a:buNone/>
              <a:defRPr sz="1700">
                <a:solidFill>
                  <a:schemeClr val="tx1">
                    <a:tint val="75000"/>
                  </a:schemeClr>
                </a:solidFill>
              </a:defRPr>
            </a:lvl8pPr>
            <a:lvl9pPr marL="452882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52366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2115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660" y="5510809"/>
            <a:ext cx="10344309" cy="596011"/>
          </a:xfrm>
        </p:spPr>
        <p:txBody>
          <a:bodyPr anchor="b"/>
          <a:lstStyle>
            <a:lvl1pPr algn="ctr">
              <a:defRPr sz="2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5661" y="6112959"/>
            <a:ext cx="10344310" cy="611293"/>
          </a:xfrm>
        </p:spPr>
        <p:txBody>
          <a:bodyPr>
            <a:normAutofit/>
          </a:bodyPr>
          <a:lstStyle>
            <a:lvl1pPr marL="0" indent="0" algn="ctr">
              <a:buNone/>
              <a:defRPr sz="1900"/>
            </a:lvl1pPr>
            <a:lvl2pPr marL="542621" indent="0">
              <a:buNone/>
              <a:defRPr sz="1400"/>
            </a:lvl2pPr>
            <a:lvl3pPr marL="1085247" indent="0">
              <a:buNone/>
              <a:defRPr sz="1200"/>
            </a:lvl3pPr>
            <a:lvl4pPr marL="1627867" indent="0">
              <a:buNone/>
              <a:defRPr sz="1100"/>
            </a:lvl4pPr>
            <a:lvl5pPr marL="2170501" indent="0">
              <a:buNone/>
              <a:defRPr sz="1100"/>
            </a:lvl5pPr>
            <a:lvl6pPr marL="2713124" indent="0">
              <a:buNone/>
              <a:defRPr sz="1100"/>
            </a:lvl6pPr>
            <a:lvl7pPr marL="3255735" indent="0">
              <a:buNone/>
              <a:defRPr sz="1100"/>
            </a:lvl7pPr>
            <a:lvl8pPr marL="3798369" indent="0">
              <a:buNone/>
              <a:defRPr sz="1100"/>
            </a:lvl8pPr>
            <a:lvl9pPr marL="434100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90C226"/>
                </a:solidFill>
              </a:rPr>
              <a:pPr/>
              <a:t>‹#›</a:t>
            </a:fld>
            <a:endParaRPr lang="en-US" dirty="0">
              <a:solidFill>
                <a:srgbClr val="90C226"/>
              </a:solidFill>
            </a:endParaRPr>
          </a:p>
        </p:txBody>
      </p:sp>
      <p:sp>
        <p:nvSpPr>
          <p:cNvPr id="9" name="Content Placeholder 8"/>
          <p:cNvSpPr>
            <a:spLocks noGrp="1"/>
          </p:cNvSpPr>
          <p:nvPr>
            <p:ph sz="quarter" idx="13"/>
          </p:nvPr>
        </p:nvSpPr>
        <p:spPr>
          <a:xfrm>
            <a:off x="405659" y="382058"/>
            <a:ext cx="10344309" cy="4956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5688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1602" y="5510543"/>
            <a:ext cx="10344309" cy="596278"/>
          </a:xfrm>
        </p:spPr>
        <p:txBody>
          <a:bodyPr anchor="b"/>
          <a:lstStyle>
            <a:lvl1pPr algn="ctr">
              <a:defRPr sz="26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57042" cy="5501640"/>
          </a:xfrm>
        </p:spPr>
        <p:txBody>
          <a:bodyPr/>
          <a:lstStyle>
            <a:lvl1pPr marL="0" indent="0">
              <a:buNone/>
              <a:defRPr sz="3800"/>
            </a:lvl1pPr>
            <a:lvl2pPr marL="542621" indent="0">
              <a:buNone/>
              <a:defRPr sz="3300"/>
            </a:lvl2pPr>
            <a:lvl3pPr marL="1085247" indent="0">
              <a:buNone/>
              <a:defRPr sz="2900"/>
            </a:lvl3pPr>
            <a:lvl4pPr marL="1627867" indent="0">
              <a:buNone/>
              <a:defRPr sz="2400"/>
            </a:lvl4pPr>
            <a:lvl5pPr marL="2170501" indent="0">
              <a:buNone/>
              <a:defRPr sz="2400"/>
            </a:lvl5pPr>
            <a:lvl6pPr marL="2713124" indent="0">
              <a:buNone/>
              <a:defRPr sz="2400"/>
            </a:lvl6pPr>
            <a:lvl7pPr marL="3255735" indent="0">
              <a:buNone/>
              <a:defRPr sz="2400"/>
            </a:lvl7pPr>
            <a:lvl8pPr marL="3798369" indent="0">
              <a:buNone/>
              <a:defRPr sz="2400"/>
            </a:lvl8pPr>
            <a:lvl9pPr marL="43410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401602" y="6112933"/>
            <a:ext cx="10344309" cy="614350"/>
          </a:xfrm>
        </p:spPr>
        <p:txBody>
          <a:bodyPr>
            <a:normAutofit/>
          </a:bodyPr>
          <a:lstStyle>
            <a:lvl1pPr marL="0" indent="0" algn="ctr">
              <a:buNone/>
              <a:defRPr sz="1900"/>
            </a:lvl1pPr>
            <a:lvl2pPr marL="542621" indent="0">
              <a:buNone/>
              <a:defRPr sz="1400"/>
            </a:lvl2pPr>
            <a:lvl3pPr marL="1085247" indent="0">
              <a:buNone/>
              <a:defRPr sz="1200"/>
            </a:lvl3pPr>
            <a:lvl4pPr marL="1627867" indent="0">
              <a:buNone/>
              <a:defRPr sz="1100"/>
            </a:lvl4pPr>
            <a:lvl5pPr marL="2170501" indent="0">
              <a:buNone/>
              <a:defRPr sz="1100"/>
            </a:lvl5pPr>
            <a:lvl6pPr marL="2713124" indent="0">
              <a:buNone/>
              <a:defRPr sz="1100"/>
            </a:lvl6pPr>
            <a:lvl7pPr marL="3255735" indent="0">
              <a:buNone/>
              <a:defRPr sz="1100"/>
            </a:lvl7pPr>
            <a:lvl8pPr marL="3798369" indent="0">
              <a:buNone/>
              <a:defRPr sz="1100"/>
            </a:lvl8pPr>
            <a:lvl9pPr marL="4341000" indent="0">
              <a:buNone/>
              <a:defRPr sz="11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10" name="Footer Placeholder 9"/>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26172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8478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3087" y="275427"/>
            <a:ext cx="2332540" cy="586777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8490" y="275427"/>
            <a:ext cx="8011769" cy="58677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39391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33" y="1125481"/>
            <a:ext cx="10344309" cy="2394232"/>
          </a:xfrm>
        </p:spPr>
        <p:txBody>
          <a:bodyPr anchor="b"/>
          <a:lstStyle>
            <a:lvl1pPr algn="ctr">
              <a:defRPr sz="7100"/>
            </a:lvl1pPr>
          </a:lstStyle>
          <a:p>
            <a:r>
              <a:rPr lang="en-US"/>
              <a:t>Click to edit Master title style</a:t>
            </a:r>
            <a:endParaRPr lang="en-US" dirty="0"/>
          </a:p>
        </p:txBody>
      </p:sp>
      <p:sp>
        <p:nvSpPr>
          <p:cNvPr id="3" name="Subtitle 2"/>
          <p:cNvSpPr>
            <a:spLocks noGrp="1"/>
          </p:cNvSpPr>
          <p:nvPr>
            <p:ph type="subTitle" idx="1"/>
          </p:nvPr>
        </p:nvSpPr>
        <p:spPr>
          <a:xfrm>
            <a:off x="1521222" y="3612067"/>
            <a:ext cx="9127331" cy="1660361"/>
          </a:xfrm>
        </p:spPr>
        <p:txBody>
          <a:bodyPr/>
          <a:lstStyle>
            <a:lvl1pPr marL="0" indent="0" algn="ctr">
              <a:buNone/>
              <a:defRPr sz="2900"/>
            </a:lvl1pPr>
            <a:lvl2pPr marL="542744" indent="0" algn="ctr">
              <a:buNone/>
              <a:defRPr sz="2400"/>
            </a:lvl2pPr>
            <a:lvl3pPr marL="1085492" indent="0" algn="ctr">
              <a:buNone/>
              <a:defRPr sz="2100"/>
            </a:lvl3pPr>
            <a:lvl4pPr marL="1628236" indent="0" algn="ctr">
              <a:buNone/>
              <a:defRPr sz="1900"/>
            </a:lvl4pPr>
            <a:lvl5pPr marL="2170991" indent="0" algn="ctr">
              <a:buNone/>
              <a:defRPr sz="1900"/>
            </a:lvl5pPr>
            <a:lvl6pPr marL="2713737" indent="0" algn="ctr">
              <a:buNone/>
              <a:defRPr sz="1900"/>
            </a:lvl6pPr>
            <a:lvl7pPr marL="3256471" indent="0" algn="ctr">
              <a:buNone/>
              <a:defRPr sz="1900"/>
            </a:lvl7pPr>
            <a:lvl8pPr marL="3799227" indent="0" algn="ctr">
              <a:buNone/>
              <a:defRPr sz="1900"/>
            </a:lvl8pPr>
            <a:lvl9pPr marL="4341981" indent="0" algn="ctr">
              <a:buNone/>
              <a:defRPr sz="1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43521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18371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334" y="1714512"/>
            <a:ext cx="10496431" cy="2860661"/>
          </a:xfrm>
        </p:spPr>
        <p:txBody>
          <a:bodyPr anchor="b"/>
          <a:lstStyle>
            <a:lvl1pPr>
              <a:defRPr sz="7100"/>
            </a:lvl1pPr>
          </a:lstStyle>
          <a:p>
            <a:r>
              <a:rPr lang="en-US"/>
              <a:t>Click to edit Master title style</a:t>
            </a:r>
            <a:endParaRPr lang="en-US" dirty="0"/>
          </a:p>
        </p:txBody>
      </p:sp>
      <p:sp>
        <p:nvSpPr>
          <p:cNvPr id="3" name="Text Placeholder 2"/>
          <p:cNvSpPr>
            <a:spLocks noGrp="1"/>
          </p:cNvSpPr>
          <p:nvPr>
            <p:ph type="body" idx="1"/>
          </p:nvPr>
        </p:nvSpPr>
        <p:spPr>
          <a:xfrm>
            <a:off x="830334" y="4602213"/>
            <a:ext cx="10496431" cy="1504354"/>
          </a:xfrm>
        </p:spPr>
        <p:txBody>
          <a:bodyPr/>
          <a:lstStyle>
            <a:lvl1pPr marL="0" indent="0">
              <a:buNone/>
              <a:defRPr sz="2900">
                <a:solidFill>
                  <a:schemeClr val="tx1"/>
                </a:solidFill>
              </a:defRPr>
            </a:lvl1pPr>
            <a:lvl2pPr marL="542744" indent="0">
              <a:buNone/>
              <a:defRPr sz="2400">
                <a:solidFill>
                  <a:schemeClr val="tx1">
                    <a:tint val="75000"/>
                  </a:schemeClr>
                </a:solidFill>
              </a:defRPr>
            </a:lvl2pPr>
            <a:lvl3pPr marL="1085492" indent="0">
              <a:buNone/>
              <a:defRPr sz="2100">
                <a:solidFill>
                  <a:schemeClr val="tx1">
                    <a:tint val="75000"/>
                  </a:schemeClr>
                </a:solidFill>
              </a:defRPr>
            </a:lvl3pPr>
            <a:lvl4pPr marL="1628236" indent="0">
              <a:buNone/>
              <a:defRPr sz="1900">
                <a:solidFill>
                  <a:schemeClr val="tx1">
                    <a:tint val="75000"/>
                  </a:schemeClr>
                </a:solidFill>
              </a:defRPr>
            </a:lvl4pPr>
            <a:lvl5pPr marL="2170991" indent="0">
              <a:buNone/>
              <a:defRPr sz="1900">
                <a:solidFill>
                  <a:schemeClr val="tx1">
                    <a:tint val="75000"/>
                  </a:schemeClr>
                </a:solidFill>
              </a:defRPr>
            </a:lvl5pPr>
            <a:lvl6pPr marL="2713737" indent="0">
              <a:buNone/>
              <a:defRPr sz="1900">
                <a:solidFill>
                  <a:schemeClr val="tx1">
                    <a:tint val="75000"/>
                  </a:schemeClr>
                </a:solidFill>
              </a:defRPr>
            </a:lvl6pPr>
            <a:lvl7pPr marL="3256471" indent="0">
              <a:buNone/>
              <a:defRPr sz="1900">
                <a:solidFill>
                  <a:schemeClr val="tx1">
                    <a:tint val="75000"/>
                  </a:schemeClr>
                </a:solidFill>
              </a:defRPr>
            </a:lvl7pPr>
            <a:lvl8pPr marL="3799227" indent="0">
              <a:buNone/>
              <a:defRPr sz="1900">
                <a:solidFill>
                  <a:schemeClr val="tx1">
                    <a:tint val="75000"/>
                  </a:schemeClr>
                </a:solidFill>
              </a:defRPr>
            </a:lvl8pPr>
            <a:lvl9pPr marL="4341981"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03134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6672" y="1830696"/>
            <a:ext cx="5172154" cy="436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0949" y="1830696"/>
            <a:ext cx="5172154" cy="436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79605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57" y="366164"/>
            <a:ext cx="10496431" cy="1329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59" y="1685856"/>
            <a:ext cx="5148384" cy="826201"/>
          </a:xfrm>
        </p:spPr>
        <p:txBody>
          <a:bodyPr anchor="b"/>
          <a:lstStyle>
            <a:lvl1pPr marL="0" indent="0">
              <a:buNone/>
              <a:defRPr sz="2900" b="1"/>
            </a:lvl1pPr>
            <a:lvl2pPr marL="542744" indent="0">
              <a:buNone/>
              <a:defRPr sz="2400" b="1"/>
            </a:lvl2pPr>
            <a:lvl3pPr marL="1085492" indent="0">
              <a:buNone/>
              <a:defRPr sz="2100" b="1"/>
            </a:lvl3pPr>
            <a:lvl4pPr marL="1628236" indent="0">
              <a:buNone/>
              <a:defRPr sz="1900" b="1"/>
            </a:lvl4pPr>
            <a:lvl5pPr marL="2170991" indent="0">
              <a:buNone/>
              <a:defRPr sz="1900" b="1"/>
            </a:lvl5pPr>
            <a:lvl6pPr marL="2713737" indent="0">
              <a:buNone/>
              <a:defRPr sz="1900" b="1"/>
            </a:lvl6pPr>
            <a:lvl7pPr marL="3256471" indent="0">
              <a:buNone/>
              <a:defRPr sz="1900" b="1"/>
            </a:lvl7pPr>
            <a:lvl8pPr marL="3799227" indent="0">
              <a:buNone/>
              <a:defRPr sz="1900" b="1"/>
            </a:lvl8pPr>
            <a:lvl9pPr marL="4341981" indent="0">
              <a:buNone/>
              <a:defRPr sz="1900" b="1"/>
            </a:lvl9pPr>
          </a:lstStyle>
          <a:p>
            <a:pPr lvl="0"/>
            <a:r>
              <a:rPr lang="en-US"/>
              <a:t>Click to edit Master text styles</a:t>
            </a:r>
          </a:p>
        </p:txBody>
      </p:sp>
      <p:sp>
        <p:nvSpPr>
          <p:cNvPr id="4" name="Content Placeholder 3"/>
          <p:cNvSpPr>
            <a:spLocks noGrp="1"/>
          </p:cNvSpPr>
          <p:nvPr>
            <p:ph sz="half" idx="2"/>
          </p:nvPr>
        </p:nvSpPr>
        <p:spPr>
          <a:xfrm>
            <a:off x="838259" y="2512057"/>
            <a:ext cx="5148384" cy="369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0980" y="1685856"/>
            <a:ext cx="5173739" cy="826201"/>
          </a:xfrm>
        </p:spPr>
        <p:txBody>
          <a:bodyPr anchor="b"/>
          <a:lstStyle>
            <a:lvl1pPr marL="0" indent="0">
              <a:buNone/>
              <a:defRPr sz="2900" b="1"/>
            </a:lvl1pPr>
            <a:lvl2pPr marL="542744" indent="0">
              <a:buNone/>
              <a:defRPr sz="2400" b="1"/>
            </a:lvl2pPr>
            <a:lvl3pPr marL="1085492" indent="0">
              <a:buNone/>
              <a:defRPr sz="2100" b="1"/>
            </a:lvl3pPr>
            <a:lvl4pPr marL="1628236" indent="0">
              <a:buNone/>
              <a:defRPr sz="1900" b="1"/>
            </a:lvl4pPr>
            <a:lvl5pPr marL="2170991" indent="0">
              <a:buNone/>
              <a:defRPr sz="1900" b="1"/>
            </a:lvl5pPr>
            <a:lvl6pPr marL="2713737" indent="0">
              <a:buNone/>
              <a:defRPr sz="1900" b="1"/>
            </a:lvl6pPr>
            <a:lvl7pPr marL="3256471" indent="0">
              <a:buNone/>
              <a:defRPr sz="1900" b="1"/>
            </a:lvl7pPr>
            <a:lvl8pPr marL="3799227" indent="0">
              <a:buNone/>
              <a:defRPr sz="1900" b="1"/>
            </a:lvl8pPr>
            <a:lvl9pPr marL="434198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60980" y="2512057"/>
            <a:ext cx="5173739" cy="369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599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8490" y="1604681"/>
            <a:ext cx="5374984" cy="4538535"/>
          </a:xfrm>
        </p:spPr>
        <p:txBody>
          <a:bodyPr/>
          <a:lstStyle>
            <a:lvl1pPr>
              <a:defRPr sz="35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86302" y="1604681"/>
            <a:ext cx="5374984" cy="4538535"/>
          </a:xfrm>
        </p:spPr>
        <p:txBody>
          <a:bodyPr/>
          <a:lstStyle>
            <a:lvl1pPr>
              <a:defRPr sz="35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01691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6950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76090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57" y="458470"/>
            <a:ext cx="3925069" cy="1604645"/>
          </a:xfrm>
        </p:spPr>
        <p:txBody>
          <a:bodyPr anchor="b"/>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5173739" y="990192"/>
            <a:ext cx="6160949" cy="4887163"/>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57" y="2063115"/>
            <a:ext cx="3925069" cy="3822176"/>
          </a:xfrm>
        </p:spPr>
        <p:txBody>
          <a:bodyPr/>
          <a:lstStyle>
            <a:lvl1pPr marL="0" indent="0">
              <a:buNone/>
              <a:defRPr sz="1900"/>
            </a:lvl1pPr>
            <a:lvl2pPr marL="542744" indent="0">
              <a:buNone/>
              <a:defRPr sz="1700"/>
            </a:lvl2pPr>
            <a:lvl3pPr marL="1085492" indent="0">
              <a:buNone/>
              <a:defRPr sz="1400"/>
            </a:lvl3pPr>
            <a:lvl4pPr marL="1628236" indent="0">
              <a:buNone/>
              <a:defRPr sz="1200"/>
            </a:lvl4pPr>
            <a:lvl5pPr marL="2170991" indent="0">
              <a:buNone/>
              <a:defRPr sz="1200"/>
            </a:lvl5pPr>
            <a:lvl6pPr marL="2713737" indent="0">
              <a:buNone/>
              <a:defRPr sz="1200"/>
            </a:lvl6pPr>
            <a:lvl7pPr marL="3256471" indent="0">
              <a:buNone/>
              <a:defRPr sz="1200"/>
            </a:lvl7pPr>
            <a:lvl8pPr marL="3799227" indent="0">
              <a:buNone/>
              <a:defRPr sz="1200"/>
            </a:lvl8pPr>
            <a:lvl9pPr marL="43419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77257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57" y="458470"/>
            <a:ext cx="3925069" cy="1604645"/>
          </a:xfrm>
        </p:spPr>
        <p:txBody>
          <a:bodyPr anchor="b"/>
          <a:lstStyle>
            <a:lvl1pPr>
              <a:defRPr sz="3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3739" y="990192"/>
            <a:ext cx="6160949" cy="4887163"/>
          </a:xfrm>
        </p:spPr>
        <p:txBody>
          <a:bodyPr anchor="t"/>
          <a:lstStyle>
            <a:lvl1pPr marL="0" indent="0">
              <a:buNone/>
              <a:defRPr sz="3800"/>
            </a:lvl1pPr>
            <a:lvl2pPr marL="542744" indent="0">
              <a:buNone/>
              <a:defRPr sz="3300"/>
            </a:lvl2pPr>
            <a:lvl3pPr marL="1085492" indent="0">
              <a:buNone/>
              <a:defRPr sz="2900"/>
            </a:lvl3pPr>
            <a:lvl4pPr marL="1628236" indent="0">
              <a:buNone/>
              <a:defRPr sz="2400"/>
            </a:lvl4pPr>
            <a:lvl5pPr marL="2170991" indent="0">
              <a:buNone/>
              <a:defRPr sz="2400"/>
            </a:lvl5pPr>
            <a:lvl6pPr marL="2713737" indent="0">
              <a:buNone/>
              <a:defRPr sz="2400"/>
            </a:lvl6pPr>
            <a:lvl7pPr marL="3256471" indent="0">
              <a:buNone/>
              <a:defRPr sz="2400"/>
            </a:lvl7pPr>
            <a:lvl8pPr marL="3799227" indent="0">
              <a:buNone/>
              <a:defRPr sz="2400"/>
            </a:lvl8pPr>
            <a:lvl9pPr marL="4341981"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838257" y="2063115"/>
            <a:ext cx="3925069" cy="3822176"/>
          </a:xfrm>
        </p:spPr>
        <p:txBody>
          <a:bodyPr/>
          <a:lstStyle>
            <a:lvl1pPr marL="0" indent="0">
              <a:buNone/>
              <a:defRPr sz="1900"/>
            </a:lvl1pPr>
            <a:lvl2pPr marL="542744" indent="0">
              <a:buNone/>
              <a:defRPr sz="1700"/>
            </a:lvl2pPr>
            <a:lvl3pPr marL="1085492" indent="0">
              <a:buNone/>
              <a:defRPr sz="1400"/>
            </a:lvl3pPr>
            <a:lvl4pPr marL="1628236" indent="0">
              <a:buNone/>
              <a:defRPr sz="1200"/>
            </a:lvl4pPr>
            <a:lvl5pPr marL="2170991" indent="0">
              <a:buNone/>
              <a:defRPr sz="1200"/>
            </a:lvl5pPr>
            <a:lvl6pPr marL="2713737" indent="0">
              <a:buNone/>
              <a:defRPr sz="1200"/>
            </a:lvl6pPr>
            <a:lvl7pPr marL="3256471" indent="0">
              <a:buNone/>
              <a:defRPr sz="1200"/>
            </a:lvl7pPr>
            <a:lvl8pPr marL="3799227" indent="0">
              <a:buNone/>
              <a:defRPr sz="1200"/>
            </a:lvl8pPr>
            <a:lvl9pPr marL="43419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36145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840575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8997" y="366139"/>
            <a:ext cx="2624108" cy="58279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6703" y="366139"/>
            <a:ext cx="7720201" cy="58279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06930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33" y="1125481"/>
            <a:ext cx="10344309" cy="2394232"/>
          </a:xfrm>
        </p:spPr>
        <p:txBody>
          <a:bodyPr anchor="b"/>
          <a:lstStyle>
            <a:lvl1pPr algn="ctr">
              <a:defRPr sz="7100"/>
            </a:lvl1pPr>
          </a:lstStyle>
          <a:p>
            <a:r>
              <a:rPr lang="en-US"/>
              <a:t>Click to edit Master title style</a:t>
            </a:r>
            <a:endParaRPr lang="en-US" dirty="0"/>
          </a:p>
        </p:txBody>
      </p:sp>
      <p:sp>
        <p:nvSpPr>
          <p:cNvPr id="3" name="Subtitle 2"/>
          <p:cNvSpPr>
            <a:spLocks noGrp="1"/>
          </p:cNvSpPr>
          <p:nvPr>
            <p:ph type="subTitle" idx="1"/>
          </p:nvPr>
        </p:nvSpPr>
        <p:spPr>
          <a:xfrm>
            <a:off x="1521222" y="3612058"/>
            <a:ext cx="9127331" cy="1660361"/>
          </a:xfrm>
        </p:spPr>
        <p:txBody>
          <a:bodyPr/>
          <a:lstStyle>
            <a:lvl1pPr marL="0" indent="0" algn="ctr">
              <a:buNone/>
              <a:defRPr sz="2900"/>
            </a:lvl1pPr>
            <a:lvl2pPr marL="543297" indent="0" algn="ctr">
              <a:buNone/>
              <a:defRPr sz="2400"/>
            </a:lvl2pPr>
            <a:lvl3pPr marL="1086597" indent="0" algn="ctr">
              <a:buNone/>
              <a:defRPr sz="2100"/>
            </a:lvl3pPr>
            <a:lvl4pPr marL="1629897" indent="0" algn="ctr">
              <a:buNone/>
              <a:defRPr sz="1900"/>
            </a:lvl4pPr>
            <a:lvl5pPr marL="2173198" indent="0" algn="ctr">
              <a:buNone/>
              <a:defRPr sz="1900"/>
            </a:lvl5pPr>
            <a:lvl6pPr marL="2716498" indent="0" algn="ctr">
              <a:buNone/>
              <a:defRPr sz="1900"/>
            </a:lvl6pPr>
            <a:lvl7pPr marL="3259791" indent="0" algn="ctr">
              <a:buNone/>
              <a:defRPr sz="1900"/>
            </a:lvl7pPr>
            <a:lvl8pPr marL="3803094" indent="0" algn="ctr">
              <a:buNone/>
              <a:defRPr sz="1900"/>
            </a:lvl8pPr>
            <a:lvl9pPr marL="4346397" indent="0" algn="ctr">
              <a:buNone/>
              <a:defRPr sz="1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32404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92106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334" y="1714503"/>
            <a:ext cx="10496431" cy="2860661"/>
          </a:xfrm>
        </p:spPr>
        <p:txBody>
          <a:bodyPr anchor="b"/>
          <a:lstStyle>
            <a:lvl1pPr>
              <a:defRPr sz="7100"/>
            </a:lvl1pPr>
          </a:lstStyle>
          <a:p>
            <a:r>
              <a:rPr lang="en-US"/>
              <a:t>Click to edit Master title style</a:t>
            </a:r>
            <a:endParaRPr lang="en-US" dirty="0"/>
          </a:p>
        </p:txBody>
      </p:sp>
      <p:sp>
        <p:nvSpPr>
          <p:cNvPr id="3" name="Text Placeholder 2"/>
          <p:cNvSpPr>
            <a:spLocks noGrp="1"/>
          </p:cNvSpPr>
          <p:nvPr>
            <p:ph type="body" idx="1"/>
          </p:nvPr>
        </p:nvSpPr>
        <p:spPr>
          <a:xfrm>
            <a:off x="830334" y="4602213"/>
            <a:ext cx="10496431" cy="1504354"/>
          </a:xfrm>
        </p:spPr>
        <p:txBody>
          <a:bodyPr/>
          <a:lstStyle>
            <a:lvl1pPr marL="0" indent="0">
              <a:buNone/>
              <a:defRPr sz="2900">
                <a:solidFill>
                  <a:schemeClr val="tx1"/>
                </a:solidFill>
              </a:defRPr>
            </a:lvl1pPr>
            <a:lvl2pPr marL="543297" indent="0">
              <a:buNone/>
              <a:defRPr sz="2400">
                <a:solidFill>
                  <a:schemeClr val="tx1">
                    <a:tint val="75000"/>
                  </a:schemeClr>
                </a:solidFill>
              </a:defRPr>
            </a:lvl2pPr>
            <a:lvl3pPr marL="1086597" indent="0">
              <a:buNone/>
              <a:defRPr sz="2100">
                <a:solidFill>
                  <a:schemeClr val="tx1">
                    <a:tint val="75000"/>
                  </a:schemeClr>
                </a:solidFill>
              </a:defRPr>
            </a:lvl3pPr>
            <a:lvl4pPr marL="1629897" indent="0">
              <a:buNone/>
              <a:defRPr sz="1900">
                <a:solidFill>
                  <a:schemeClr val="tx1">
                    <a:tint val="75000"/>
                  </a:schemeClr>
                </a:solidFill>
              </a:defRPr>
            </a:lvl4pPr>
            <a:lvl5pPr marL="2173198" indent="0">
              <a:buNone/>
              <a:defRPr sz="1900">
                <a:solidFill>
                  <a:schemeClr val="tx1">
                    <a:tint val="75000"/>
                  </a:schemeClr>
                </a:solidFill>
              </a:defRPr>
            </a:lvl5pPr>
            <a:lvl6pPr marL="2716498" indent="0">
              <a:buNone/>
              <a:defRPr sz="1900">
                <a:solidFill>
                  <a:schemeClr val="tx1">
                    <a:tint val="75000"/>
                  </a:schemeClr>
                </a:solidFill>
              </a:defRPr>
            </a:lvl6pPr>
            <a:lvl7pPr marL="3259791" indent="0">
              <a:buNone/>
              <a:defRPr sz="1900">
                <a:solidFill>
                  <a:schemeClr val="tx1">
                    <a:tint val="75000"/>
                  </a:schemeClr>
                </a:solidFill>
              </a:defRPr>
            </a:lvl7pPr>
            <a:lvl8pPr marL="3803094" indent="0">
              <a:buNone/>
              <a:defRPr sz="1900">
                <a:solidFill>
                  <a:schemeClr val="tx1">
                    <a:tint val="75000"/>
                  </a:schemeClr>
                </a:solidFill>
              </a:defRPr>
            </a:lvl8pPr>
            <a:lvl9pPr marL="43463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81777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6672" y="1830696"/>
            <a:ext cx="5172154" cy="436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0949" y="1830696"/>
            <a:ext cx="5172154" cy="436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7446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8489" y="1539378"/>
            <a:ext cx="5377097" cy="641539"/>
          </a:xfrm>
        </p:spPr>
        <p:txBody>
          <a:bodyPr anchor="b"/>
          <a:lstStyle>
            <a:lvl1pPr marL="0" indent="0">
              <a:buNone/>
              <a:defRPr sz="3000" b="1"/>
            </a:lvl1pPr>
            <a:lvl2pPr marL="566103" indent="0">
              <a:buNone/>
              <a:defRPr sz="2500" b="1"/>
            </a:lvl2pPr>
            <a:lvl3pPr marL="1132208" indent="0">
              <a:buNone/>
              <a:defRPr sz="2100" b="1"/>
            </a:lvl3pPr>
            <a:lvl4pPr marL="1698311" indent="0">
              <a:buNone/>
              <a:defRPr sz="2000" b="1"/>
            </a:lvl4pPr>
            <a:lvl5pPr marL="2264416" indent="0">
              <a:buNone/>
              <a:defRPr sz="2000" b="1"/>
            </a:lvl5pPr>
            <a:lvl6pPr marL="2830528" indent="0">
              <a:buNone/>
              <a:defRPr sz="2000" b="1"/>
            </a:lvl6pPr>
            <a:lvl7pPr marL="3396624" indent="0">
              <a:buNone/>
              <a:defRPr sz="2000" b="1"/>
            </a:lvl7pPr>
            <a:lvl8pPr marL="3962726" indent="0">
              <a:buNone/>
              <a:defRPr sz="2000" b="1"/>
            </a:lvl8pPr>
            <a:lvl9pPr marL="4528828"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08489" y="2180946"/>
            <a:ext cx="5377097" cy="3962263"/>
          </a:xfrm>
        </p:spPr>
        <p:txBody>
          <a:bodyPr/>
          <a:lstStyle>
            <a:lvl1pPr>
              <a:defRPr sz="3000"/>
            </a:lvl1pPr>
            <a:lvl2pPr>
              <a:defRPr sz="2500"/>
            </a:lvl2pPr>
            <a:lvl3pPr>
              <a:defRPr sz="21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82089" y="1539378"/>
            <a:ext cx="5379210" cy="641539"/>
          </a:xfrm>
        </p:spPr>
        <p:txBody>
          <a:bodyPr anchor="b"/>
          <a:lstStyle>
            <a:lvl1pPr marL="0" indent="0">
              <a:buNone/>
              <a:defRPr sz="3000" b="1"/>
            </a:lvl1pPr>
            <a:lvl2pPr marL="566103" indent="0">
              <a:buNone/>
              <a:defRPr sz="2500" b="1"/>
            </a:lvl2pPr>
            <a:lvl3pPr marL="1132208" indent="0">
              <a:buNone/>
              <a:defRPr sz="2100" b="1"/>
            </a:lvl3pPr>
            <a:lvl4pPr marL="1698311" indent="0">
              <a:buNone/>
              <a:defRPr sz="2000" b="1"/>
            </a:lvl4pPr>
            <a:lvl5pPr marL="2264416" indent="0">
              <a:buNone/>
              <a:defRPr sz="2000" b="1"/>
            </a:lvl5pPr>
            <a:lvl6pPr marL="2830528" indent="0">
              <a:buNone/>
              <a:defRPr sz="2000" b="1"/>
            </a:lvl6pPr>
            <a:lvl7pPr marL="3396624" indent="0">
              <a:buNone/>
              <a:defRPr sz="2000" b="1"/>
            </a:lvl7pPr>
            <a:lvl8pPr marL="3962726" indent="0">
              <a:buNone/>
              <a:defRPr sz="2000" b="1"/>
            </a:lvl8pPr>
            <a:lvl9pPr marL="4528828"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182089" y="2180946"/>
            <a:ext cx="5379210" cy="3962263"/>
          </a:xfrm>
        </p:spPr>
        <p:txBody>
          <a:bodyPr/>
          <a:lstStyle>
            <a:lvl1pPr>
              <a:defRPr sz="3000"/>
            </a:lvl1pPr>
            <a:lvl2pPr>
              <a:defRPr sz="2500"/>
            </a:lvl2pPr>
            <a:lvl3pPr>
              <a:defRPr sz="21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51431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57" y="366155"/>
            <a:ext cx="10496431" cy="1329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59" y="1685847"/>
            <a:ext cx="5148384" cy="826201"/>
          </a:xfrm>
        </p:spPr>
        <p:txBody>
          <a:bodyPr anchor="b"/>
          <a:lstStyle>
            <a:lvl1pPr marL="0" indent="0">
              <a:buNone/>
              <a:defRPr sz="2900" b="1"/>
            </a:lvl1pPr>
            <a:lvl2pPr marL="543297" indent="0">
              <a:buNone/>
              <a:defRPr sz="2400" b="1"/>
            </a:lvl2pPr>
            <a:lvl3pPr marL="1086597" indent="0">
              <a:buNone/>
              <a:defRPr sz="2100" b="1"/>
            </a:lvl3pPr>
            <a:lvl4pPr marL="1629897" indent="0">
              <a:buNone/>
              <a:defRPr sz="1900" b="1"/>
            </a:lvl4pPr>
            <a:lvl5pPr marL="2173198" indent="0">
              <a:buNone/>
              <a:defRPr sz="1900" b="1"/>
            </a:lvl5pPr>
            <a:lvl6pPr marL="2716498" indent="0">
              <a:buNone/>
              <a:defRPr sz="1900" b="1"/>
            </a:lvl6pPr>
            <a:lvl7pPr marL="3259791" indent="0">
              <a:buNone/>
              <a:defRPr sz="1900" b="1"/>
            </a:lvl7pPr>
            <a:lvl8pPr marL="3803094" indent="0">
              <a:buNone/>
              <a:defRPr sz="1900" b="1"/>
            </a:lvl8pPr>
            <a:lvl9pPr marL="4346397" indent="0">
              <a:buNone/>
              <a:defRPr sz="1900" b="1"/>
            </a:lvl9pPr>
          </a:lstStyle>
          <a:p>
            <a:pPr lvl="0"/>
            <a:r>
              <a:rPr lang="en-US"/>
              <a:t>Click to edit Master text styles</a:t>
            </a:r>
          </a:p>
        </p:txBody>
      </p:sp>
      <p:sp>
        <p:nvSpPr>
          <p:cNvPr id="4" name="Content Placeholder 3"/>
          <p:cNvSpPr>
            <a:spLocks noGrp="1"/>
          </p:cNvSpPr>
          <p:nvPr>
            <p:ph sz="half" idx="2"/>
          </p:nvPr>
        </p:nvSpPr>
        <p:spPr>
          <a:xfrm>
            <a:off x="838259" y="2512048"/>
            <a:ext cx="5148384" cy="369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0968" y="1685847"/>
            <a:ext cx="5173739" cy="826201"/>
          </a:xfrm>
        </p:spPr>
        <p:txBody>
          <a:bodyPr anchor="b"/>
          <a:lstStyle>
            <a:lvl1pPr marL="0" indent="0">
              <a:buNone/>
              <a:defRPr sz="2900" b="1"/>
            </a:lvl1pPr>
            <a:lvl2pPr marL="543297" indent="0">
              <a:buNone/>
              <a:defRPr sz="2400" b="1"/>
            </a:lvl2pPr>
            <a:lvl3pPr marL="1086597" indent="0">
              <a:buNone/>
              <a:defRPr sz="2100" b="1"/>
            </a:lvl3pPr>
            <a:lvl4pPr marL="1629897" indent="0">
              <a:buNone/>
              <a:defRPr sz="1900" b="1"/>
            </a:lvl4pPr>
            <a:lvl5pPr marL="2173198" indent="0">
              <a:buNone/>
              <a:defRPr sz="1900" b="1"/>
            </a:lvl5pPr>
            <a:lvl6pPr marL="2716498" indent="0">
              <a:buNone/>
              <a:defRPr sz="1900" b="1"/>
            </a:lvl6pPr>
            <a:lvl7pPr marL="3259791" indent="0">
              <a:buNone/>
              <a:defRPr sz="1900" b="1"/>
            </a:lvl7pPr>
            <a:lvl8pPr marL="3803094" indent="0">
              <a:buNone/>
              <a:defRPr sz="1900" b="1"/>
            </a:lvl8pPr>
            <a:lvl9pPr marL="4346397"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60968" y="2512048"/>
            <a:ext cx="5173739" cy="369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79789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16154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45526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57" y="458470"/>
            <a:ext cx="3925069" cy="1604645"/>
          </a:xfrm>
        </p:spPr>
        <p:txBody>
          <a:bodyPr anchor="b"/>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5173739" y="990183"/>
            <a:ext cx="6160949" cy="4887163"/>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57" y="2063115"/>
            <a:ext cx="3925069" cy="3822176"/>
          </a:xfrm>
        </p:spPr>
        <p:txBody>
          <a:bodyPr/>
          <a:lstStyle>
            <a:lvl1pPr marL="0" indent="0">
              <a:buNone/>
              <a:defRPr sz="1900"/>
            </a:lvl1pPr>
            <a:lvl2pPr marL="543297" indent="0">
              <a:buNone/>
              <a:defRPr sz="1700"/>
            </a:lvl2pPr>
            <a:lvl3pPr marL="1086597" indent="0">
              <a:buNone/>
              <a:defRPr sz="1400"/>
            </a:lvl3pPr>
            <a:lvl4pPr marL="1629897" indent="0">
              <a:buNone/>
              <a:defRPr sz="1200"/>
            </a:lvl4pPr>
            <a:lvl5pPr marL="2173198" indent="0">
              <a:buNone/>
              <a:defRPr sz="1200"/>
            </a:lvl5pPr>
            <a:lvl6pPr marL="2716498" indent="0">
              <a:buNone/>
              <a:defRPr sz="1200"/>
            </a:lvl6pPr>
            <a:lvl7pPr marL="3259791" indent="0">
              <a:buNone/>
              <a:defRPr sz="1200"/>
            </a:lvl7pPr>
            <a:lvl8pPr marL="3803094" indent="0">
              <a:buNone/>
              <a:defRPr sz="1200"/>
            </a:lvl8pPr>
            <a:lvl9pPr marL="43463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29114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57" y="458470"/>
            <a:ext cx="3925069" cy="1604645"/>
          </a:xfrm>
        </p:spPr>
        <p:txBody>
          <a:bodyPr anchor="b"/>
          <a:lstStyle>
            <a:lvl1pPr>
              <a:defRPr sz="3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3739" y="990183"/>
            <a:ext cx="6160949" cy="4887163"/>
          </a:xfrm>
        </p:spPr>
        <p:txBody>
          <a:bodyPr anchor="t"/>
          <a:lstStyle>
            <a:lvl1pPr marL="0" indent="0">
              <a:buNone/>
              <a:defRPr sz="3800"/>
            </a:lvl1pPr>
            <a:lvl2pPr marL="543297" indent="0">
              <a:buNone/>
              <a:defRPr sz="3300"/>
            </a:lvl2pPr>
            <a:lvl3pPr marL="1086597" indent="0">
              <a:buNone/>
              <a:defRPr sz="2900"/>
            </a:lvl3pPr>
            <a:lvl4pPr marL="1629897" indent="0">
              <a:buNone/>
              <a:defRPr sz="2400"/>
            </a:lvl4pPr>
            <a:lvl5pPr marL="2173198" indent="0">
              <a:buNone/>
              <a:defRPr sz="2400"/>
            </a:lvl5pPr>
            <a:lvl6pPr marL="2716498" indent="0">
              <a:buNone/>
              <a:defRPr sz="2400"/>
            </a:lvl6pPr>
            <a:lvl7pPr marL="3259791" indent="0">
              <a:buNone/>
              <a:defRPr sz="2400"/>
            </a:lvl7pPr>
            <a:lvl8pPr marL="3803094" indent="0">
              <a:buNone/>
              <a:defRPr sz="2400"/>
            </a:lvl8pPr>
            <a:lvl9pPr marL="4346397"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838257" y="2063115"/>
            <a:ext cx="3925069" cy="3822176"/>
          </a:xfrm>
        </p:spPr>
        <p:txBody>
          <a:bodyPr/>
          <a:lstStyle>
            <a:lvl1pPr marL="0" indent="0">
              <a:buNone/>
              <a:defRPr sz="1900"/>
            </a:lvl1pPr>
            <a:lvl2pPr marL="543297" indent="0">
              <a:buNone/>
              <a:defRPr sz="1700"/>
            </a:lvl2pPr>
            <a:lvl3pPr marL="1086597" indent="0">
              <a:buNone/>
              <a:defRPr sz="1400"/>
            </a:lvl3pPr>
            <a:lvl4pPr marL="1629897" indent="0">
              <a:buNone/>
              <a:defRPr sz="1200"/>
            </a:lvl4pPr>
            <a:lvl5pPr marL="2173198" indent="0">
              <a:buNone/>
              <a:defRPr sz="1200"/>
            </a:lvl5pPr>
            <a:lvl6pPr marL="2716498" indent="0">
              <a:buNone/>
              <a:defRPr sz="1200"/>
            </a:lvl6pPr>
            <a:lvl7pPr marL="3259791" indent="0">
              <a:buNone/>
              <a:defRPr sz="1200"/>
            </a:lvl7pPr>
            <a:lvl8pPr marL="3803094" indent="0">
              <a:buNone/>
              <a:defRPr sz="1200"/>
            </a:lvl8pPr>
            <a:lvl9pPr marL="43463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17315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71845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8997" y="366139"/>
            <a:ext cx="2624108" cy="58279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6691" y="366139"/>
            <a:ext cx="7720201" cy="58279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08366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33" y="1125481"/>
            <a:ext cx="10344309" cy="2394232"/>
          </a:xfrm>
        </p:spPr>
        <p:txBody>
          <a:bodyPr anchor="b"/>
          <a:lstStyle>
            <a:lvl1pPr algn="ctr">
              <a:defRPr sz="7100"/>
            </a:lvl1pPr>
          </a:lstStyle>
          <a:p>
            <a:r>
              <a:rPr lang="en-US"/>
              <a:t>Click to edit Master title style</a:t>
            </a:r>
            <a:endParaRPr lang="en-US" dirty="0"/>
          </a:p>
        </p:txBody>
      </p:sp>
      <p:sp>
        <p:nvSpPr>
          <p:cNvPr id="3" name="Subtitle 2"/>
          <p:cNvSpPr>
            <a:spLocks noGrp="1"/>
          </p:cNvSpPr>
          <p:nvPr>
            <p:ph type="subTitle" idx="1"/>
          </p:nvPr>
        </p:nvSpPr>
        <p:spPr>
          <a:xfrm>
            <a:off x="1521222" y="3612054"/>
            <a:ext cx="9127331" cy="1660361"/>
          </a:xfrm>
        </p:spPr>
        <p:txBody>
          <a:bodyPr/>
          <a:lstStyle>
            <a:lvl1pPr marL="0" indent="0" algn="ctr">
              <a:buNone/>
              <a:defRPr sz="2900"/>
            </a:lvl1pPr>
            <a:lvl2pPr marL="543544" indent="0" algn="ctr">
              <a:buNone/>
              <a:defRPr sz="2400"/>
            </a:lvl2pPr>
            <a:lvl3pPr marL="1087089" indent="0" algn="ctr">
              <a:buNone/>
              <a:defRPr sz="2100"/>
            </a:lvl3pPr>
            <a:lvl4pPr marL="1630634" indent="0" algn="ctr">
              <a:buNone/>
              <a:defRPr sz="1900"/>
            </a:lvl4pPr>
            <a:lvl5pPr marL="2174180" indent="0" algn="ctr">
              <a:buNone/>
              <a:defRPr sz="1900"/>
            </a:lvl5pPr>
            <a:lvl6pPr marL="2717726" indent="0" algn="ctr">
              <a:buNone/>
              <a:defRPr sz="1900"/>
            </a:lvl6pPr>
            <a:lvl7pPr marL="3261267" indent="0" algn="ctr">
              <a:buNone/>
              <a:defRPr sz="1900"/>
            </a:lvl7pPr>
            <a:lvl8pPr marL="3804812" indent="0" algn="ctr">
              <a:buNone/>
              <a:defRPr sz="1900"/>
            </a:lvl8pPr>
            <a:lvl9pPr marL="4348361" indent="0" algn="ctr">
              <a:buNone/>
              <a:defRPr sz="1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61577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20000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334" y="1714499"/>
            <a:ext cx="10496431" cy="2860661"/>
          </a:xfrm>
        </p:spPr>
        <p:txBody>
          <a:bodyPr anchor="b"/>
          <a:lstStyle>
            <a:lvl1pPr>
              <a:defRPr sz="7100"/>
            </a:lvl1pPr>
          </a:lstStyle>
          <a:p>
            <a:r>
              <a:rPr lang="en-US"/>
              <a:t>Click to edit Master title style</a:t>
            </a:r>
            <a:endParaRPr lang="en-US" dirty="0"/>
          </a:p>
        </p:txBody>
      </p:sp>
      <p:sp>
        <p:nvSpPr>
          <p:cNvPr id="3" name="Text Placeholder 2"/>
          <p:cNvSpPr>
            <a:spLocks noGrp="1"/>
          </p:cNvSpPr>
          <p:nvPr>
            <p:ph type="body" idx="1"/>
          </p:nvPr>
        </p:nvSpPr>
        <p:spPr>
          <a:xfrm>
            <a:off x="830334" y="4602213"/>
            <a:ext cx="10496431" cy="1504354"/>
          </a:xfrm>
        </p:spPr>
        <p:txBody>
          <a:bodyPr/>
          <a:lstStyle>
            <a:lvl1pPr marL="0" indent="0">
              <a:buNone/>
              <a:defRPr sz="2900">
                <a:solidFill>
                  <a:schemeClr val="tx1"/>
                </a:solidFill>
              </a:defRPr>
            </a:lvl1pPr>
            <a:lvl2pPr marL="543544" indent="0">
              <a:buNone/>
              <a:defRPr sz="2400">
                <a:solidFill>
                  <a:schemeClr val="tx1">
                    <a:tint val="75000"/>
                  </a:schemeClr>
                </a:solidFill>
              </a:defRPr>
            </a:lvl2pPr>
            <a:lvl3pPr marL="1087089" indent="0">
              <a:buNone/>
              <a:defRPr sz="2100">
                <a:solidFill>
                  <a:schemeClr val="tx1">
                    <a:tint val="75000"/>
                  </a:schemeClr>
                </a:solidFill>
              </a:defRPr>
            </a:lvl3pPr>
            <a:lvl4pPr marL="1630634" indent="0">
              <a:buNone/>
              <a:defRPr sz="1900">
                <a:solidFill>
                  <a:schemeClr val="tx1">
                    <a:tint val="75000"/>
                  </a:schemeClr>
                </a:solidFill>
              </a:defRPr>
            </a:lvl4pPr>
            <a:lvl5pPr marL="2174180" indent="0">
              <a:buNone/>
              <a:defRPr sz="1900">
                <a:solidFill>
                  <a:schemeClr val="tx1">
                    <a:tint val="75000"/>
                  </a:schemeClr>
                </a:solidFill>
              </a:defRPr>
            </a:lvl5pPr>
            <a:lvl6pPr marL="2717726" indent="0">
              <a:buNone/>
              <a:defRPr sz="1900">
                <a:solidFill>
                  <a:schemeClr val="tx1">
                    <a:tint val="75000"/>
                  </a:schemeClr>
                </a:solidFill>
              </a:defRPr>
            </a:lvl6pPr>
            <a:lvl7pPr marL="3261267" indent="0">
              <a:buNone/>
              <a:defRPr sz="1900">
                <a:solidFill>
                  <a:schemeClr val="tx1">
                    <a:tint val="75000"/>
                  </a:schemeClr>
                </a:solidFill>
              </a:defRPr>
            </a:lvl7pPr>
            <a:lvl8pPr marL="3804812" indent="0">
              <a:buNone/>
              <a:defRPr sz="1900">
                <a:solidFill>
                  <a:schemeClr val="tx1">
                    <a:tint val="75000"/>
                  </a:schemeClr>
                </a:solidFill>
              </a:defRPr>
            </a:lvl8pPr>
            <a:lvl9pPr marL="4348361"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184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322450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6672" y="1830696"/>
            <a:ext cx="5172154" cy="436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0949" y="1830696"/>
            <a:ext cx="5172154" cy="436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89177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57" y="366151"/>
            <a:ext cx="10496431" cy="1329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59" y="1685843"/>
            <a:ext cx="5148384" cy="826201"/>
          </a:xfrm>
        </p:spPr>
        <p:txBody>
          <a:bodyPr anchor="b"/>
          <a:lstStyle>
            <a:lvl1pPr marL="0" indent="0">
              <a:buNone/>
              <a:defRPr sz="2900" b="1"/>
            </a:lvl1pPr>
            <a:lvl2pPr marL="543544" indent="0">
              <a:buNone/>
              <a:defRPr sz="2400" b="1"/>
            </a:lvl2pPr>
            <a:lvl3pPr marL="1087089" indent="0">
              <a:buNone/>
              <a:defRPr sz="2100" b="1"/>
            </a:lvl3pPr>
            <a:lvl4pPr marL="1630634" indent="0">
              <a:buNone/>
              <a:defRPr sz="1900" b="1"/>
            </a:lvl4pPr>
            <a:lvl5pPr marL="2174180" indent="0">
              <a:buNone/>
              <a:defRPr sz="1900" b="1"/>
            </a:lvl5pPr>
            <a:lvl6pPr marL="2717726" indent="0">
              <a:buNone/>
              <a:defRPr sz="1900" b="1"/>
            </a:lvl6pPr>
            <a:lvl7pPr marL="3261267" indent="0">
              <a:buNone/>
              <a:defRPr sz="1900" b="1"/>
            </a:lvl7pPr>
            <a:lvl8pPr marL="3804812" indent="0">
              <a:buNone/>
              <a:defRPr sz="1900" b="1"/>
            </a:lvl8pPr>
            <a:lvl9pPr marL="4348361" indent="0">
              <a:buNone/>
              <a:defRPr sz="1900" b="1"/>
            </a:lvl9pPr>
          </a:lstStyle>
          <a:p>
            <a:pPr lvl="0"/>
            <a:r>
              <a:rPr lang="en-US"/>
              <a:t>Click to edit Master text styles</a:t>
            </a:r>
          </a:p>
        </p:txBody>
      </p:sp>
      <p:sp>
        <p:nvSpPr>
          <p:cNvPr id="4" name="Content Placeholder 3"/>
          <p:cNvSpPr>
            <a:spLocks noGrp="1"/>
          </p:cNvSpPr>
          <p:nvPr>
            <p:ph sz="half" idx="2"/>
          </p:nvPr>
        </p:nvSpPr>
        <p:spPr>
          <a:xfrm>
            <a:off x="838259" y="2512044"/>
            <a:ext cx="5148384" cy="369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0963" y="1685843"/>
            <a:ext cx="5173739" cy="826201"/>
          </a:xfrm>
        </p:spPr>
        <p:txBody>
          <a:bodyPr anchor="b"/>
          <a:lstStyle>
            <a:lvl1pPr marL="0" indent="0">
              <a:buNone/>
              <a:defRPr sz="2900" b="1"/>
            </a:lvl1pPr>
            <a:lvl2pPr marL="543544" indent="0">
              <a:buNone/>
              <a:defRPr sz="2400" b="1"/>
            </a:lvl2pPr>
            <a:lvl3pPr marL="1087089" indent="0">
              <a:buNone/>
              <a:defRPr sz="2100" b="1"/>
            </a:lvl3pPr>
            <a:lvl4pPr marL="1630634" indent="0">
              <a:buNone/>
              <a:defRPr sz="1900" b="1"/>
            </a:lvl4pPr>
            <a:lvl5pPr marL="2174180" indent="0">
              <a:buNone/>
              <a:defRPr sz="1900" b="1"/>
            </a:lvl5pPr>
            <a:lvl6pPr marL="2717726" indent="0">
              <a:buNone/>
              <a:defRPr sz="1900" b="1"/>
            </a:lvl6pPr>
            <a:lvl7pPr marL="3261267" indent="0">
              <a:buNone/>
              <a:defRPr sz="1900" b="1"/>
            </a:lvl7pPr>
            <a:lvl8pPr marL="3804812" indent="0">
              <a:buNone/>
              <a:defRPr sz="1900" b="1"/>
            </a:lvl8pPr>
            <a:lvl9pPr marL="434836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60963" y="2512044"/>
            <a:ext cx="5173739" cy="369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04375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724585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033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57" y="458470"/>
            <a:ext cx="3925069" cy="1604645"/>
          </a:xfrm>
        </p:spPr>
        <p:txBody>
          <a:bodyPr anchor="b"/>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5173739" y="990179"/>
            <a:ext cx="6160949" cy="4887163"/>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57" y="2063115"/>
            <a:ext cx="3925069" cy="3822176"/>
          </a:xfrm>
        </p:spPr>
        <p:txBody>
          <a:bodyPr/>
          <a:lstStyle>
            <a:lvl1pPr marL="0" indent="0">
              <a:buNone/>
              <a:defRPr sz="1900"/>
            </a:lvl1pPr>
            <a:lvl2pPr marL="543544" indent="0">
              <a:buNone/>
              <a:defRPr sz="1700"/>
            </a:lvl2pPr>
            <a:lvl3pPr marL="1087089" indent="0">
              <a:buNone/>
              <a:defRPr sz="1400"/>
            </a:lvl3pPr>
            <a:lvl4pPr marL="1630634" indent="0">
              <a:buNone/>
              <a:defRPr sz="1200"/>
            </a:lvl4pPr>
            <a:lvl5pPr marL="2174180" indent="0">
              <a:buNone/>
              <a:defRPr sz="1200"/>
            </a:lvl5pPr>
            <a:lvl6pPr marL="2717726" indent="0">
              <a:buNone/>
              <a:defRPr sz="1200"/>
            </a:lvl6pPr>
            <a:lvl7pPr marL="3261267" indent="0">
              <a:buNone/>
              <a:defRPr sz="1200"/>
            </a:lvl7pPr>
            <a:lvl8pPr marL="3804812" indent="0">
              <a:buNone/>
              <a:defRPr sz="1200"/>
            </a:lvl8pPr>
            <a:lvl9pPr marL="434836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24070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57" y="458470"/>
            <a:ext cx="3925069" cy="1604645"/>
          </a:xfrm>
        </p:spPr>
        <p:txBody>
          <a:bodyPr anchor="b"/>
          <a:lstStyle>
            <a:lvl1pPr>
              <a:defRPr sz="3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3739" y="990179"/>
            <a:ext cx="6160949" cy="4887163"/>
          </a:xfrm>
        </p:spPr>
        <p:txBody>
          <a:bodyPr anchor="t"/>
          <a:lstStyle>
            <a:lvl1pPr marL="0" indent="0">
              <a:buNone/>
              <a:defRPr sz="3800"/>
            </a:lvl1pPr>
            <a:lvl2pPr marL="543544" indent="0">
              <a:buNone/>
              <a:defRPr sz="3300"/>
            </a:lvl2pPr>
            <a:lvl3pPr marL="1087089" indent="0">
              <a:buNone/>
              <a:defRPr sz="2900"/>
            </a:lvl3pPr>
            <a:lvl4pPr marL="1630634" indent="0">
              <a:buNone/>
              <a:defRPr sz="2400"/>
            </a:lvl4pPr>
            <a:lvl5pPr marL="2174180" indent="0">
              <a:buNone/>
              <a:defRPr sz="2400"/>
            </a:lvl5pPr>
            <a:lvl6pPr marL="2717726" indent="0">
              <a:buNone/>
              <a:defRPr sz="2400"/>
            </a:lvl6pPr>
            <a:lvl7pPr marL="3261267" indent="0">
              <a:buNone/>
              <a:defRPr sz="2400"/>
            </a:lvl7pPr>
            <a:lvl8pPr marL="3804812" indent="0">
              <a:buNone/>
              <a:defRPr sz="2400"/>
            </a:lvl8pPr>
            <a:lvl9pPr marL="4348361"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838257" y="2063115"/>
            <a:ext cx="3925069" cy="3822176"/>
          </a:xfrm>
        </p:spPr>
        <p:txBody>
          <a:bodyPr/>
          <a:lstStyle>
            <a:lvl1pPr marL="0" indent="0">
              <a:buNone/>
              <a:defRPr sz="1900"/>
            </a:lvl1pPr>
            <a:lvl2pPr marL="543544" indent="0">
              <a:buNone/>
              <a:defRPr sz="1700"/>
            </a:lvl2pPr>
            <a:lvl3pPr marL="1087089" indent="0">
              <a:buNone/>
              <a:defRPr sz="1400"/>
            </a:lvl3pPr>
            <a:lvl4pPr marL="1630634" indent="0">
              <a:buNone/>
              <a:defRPr sz="1200"/>
            </a:lvl4pPr>
            <a:lvl5pPr marL="2174180" indent="0">
              <a:buNone/>
              <a:defRPr sz="1200"/>
            </a:lvl5pPr>
            <a:lvl6pPr marL="2717726" indent="0">
              <a:buNone/>
              <a:defRPr sz="1200"/>
            </a:lvl6pPr>
            <a:lvl7pPr marL="3261267" indent="0">
              <a:buNone/>
              <a:defRPr sz="1200"/>
            </a:lvl7pPr>
            <a:lvl8pPr marL="3804812" indent="0">
              <a:buNone/>
              <a:defRPr sz="1200"/>
            </a:lvl8pPr>
            <a:lvl9pPr marL="434836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479269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458447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8997" y="366139"/>
            <a:ext cx="2624108" cy="58279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6686" y="366139"/>
            <a:ext cx="7720201" cy="58279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52987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33" y="1125481"/>
            <a:ext cx="10344309" cy="2394232"/>
          </a:xfrm>
        </p:spPr>
        <p:txBody>
          <a:bodyPr anchor="b"/>
          <a:lstStyle>
            <a:lvl1pPr algn="ctr">
              <a:defRPr sz="7100"/>
            </a:lvl1pPr>
          </a:lstStyle>
          <a:p>
            <a:r>
              <a:rPr lang="en-US"/>
              <a:t>Click to edit Master title style</a:t>
            </a:r>
            <a:endParaRPr lang="en-US" dirty="0"/>
          </a:p>
        </p:txBody>
      </p:sp>
      <p:sp>
        <p:nvSpPr>
          <p:cNvPr id="3" name="Subtitle 2"/>
          <p:cNvSpPr>
            <a:spLocks noGrp="1"/>
          </p:cNvSpPr>
          <p:nvPr>
            <p:ph type="subTitle" idx="1"/>
          </p:nvPr>
        </p:nvSpPr>
        <p:spPr>
          <a:xfrm>
            <a:off x="1521222" y="3612049"/>
            <a:ext cx="9127331" cy="1660361"/>
          </a:xfrm>
        </p:spPr>
        <p:txBody>
          <a:bodyPr/>
          <a:lstStyle>
            <a:lvl1pPr marL="0" indent="0" algn="ctr">
              <a:buNone/>
              <a:defRPr sz="2900"/>
            </a:lvl1pPr>
            <a:lvl2pPr marL="543851" indent="0" algn="ctr">
              <a:buNone/>
              <a:defRPr sz="2400"/>
            </a:lvl2pPr>
            <a:lvl3pPr marL="1087704" indent="0" algn="ctr">
              <a:buNone/>
              <a:defRPr sz="2100"/>
            </a:lvl3pPr>
            <a:lvl4pPr marL="1631556" indent="0" algn="ctr">
              <a:buNone/>
              <a:defRPr sz="1900"/>
            </a:lvl4pPr>
            <a:lvl5pPr marL="2175409" indent="0" algn="ctr">
              <a:buNone/>
              <a:defRPr sz="1900"/>
            </a:lvl5pPr>
            <a:lvl6pPr marL="2719262" indent="0" algn="ctr">
              <a:buNone/>
              <a:defRPr sz="1900"/>
            </a:lvl6pPr>
            <a:lvl7pPr marL="3263112" indent="0" algn="ctr">
              <a:buNone/>
              <a:defRPr sz="1900"/>
            </a:lvl7pPr>
            <a:lvl8pPr marL="3806964" indent="0" algn="ctr">
              <a:buNone/>
              <a:defRPr sz="1900"/>
            </a:lvl8pPr>
            <a:lvl9pPr marL="4350818" indent="0" algn="ctr">
              <a:buNone/>
              <a:defRPr sz="1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28661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5157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704812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334" y="1714494"/>
            <a:ext cx="10496431" cy="2860661"/>
          </a:xfrm>
        </p:spPr>
        <p:txBody>
          <a:bodyPr anchor="b"/>
          <a:lstStyle>
            <a:lvl1pPr>
              <a:defRPr sz="7100"/>
            </a:lvl1pPr>
          </a:lstStyle>
          <a:p>
            <a:r>
              <a:rPr lang="en-US"/>
              <a:t>Click to edit Master title style</a:t>
            </a:r>
            <a:endParaRPr lang="en-US" dirty="0"/>
          </a:p>
        </p:txBody>
      </p:sp>
      <p:sp>
        <p:nvSpPr>
          <p:cNvPr id="3" name="Text Placeholder 2"/>
          <p:cNvSpPr>
            <a:spLocks noGrp="1"/>
          </p:cNvSpPr>
          <p:nvPr>
            <p:ph type="body" idx="1"/>
          </p:nvPr>
        </p:nvSpPr>
        <p:spPr>
          <a:xfrm>
            <a:off x="830334" y="4602213"/>
            <a:ext cx="10496431" cy="1504354"/>
          </a:xfrm>
        </p:spPr>
        <p:txBody>
          <a:bodyPr/>
          <a:lstStyle>
            <a:lvl1pPr marL="0" indent="0">
              <a:buNone/>
              <a:defRPr sz="2900">
                <a:solidFill>
                  <a:schemeClr val="tx1"/>
                </a:solidFill>
              </a:defRPr>
            </a:lvl1pPr>
            <a:lvl2pPr marL="543851" indent="0">
              <a:buNone/>
              <a:defRPr sz="2400">
                <a:solidFill>
                  <a:schemeClr val="tx1">
                    <a:tint val="75000"/>
                  </a:schemeClr>
                </a:solidFill>
              </a:defRPr>
            </a:lvl2pPr>
            <a:lvl3pPr marL="1087704" indent="0">
              <a:buNone/>
              <a:defRPr sz="2100">
                <a:solidFill>
                  <a:schemeClr val="tx1">
                    <a:tint val="75000"/>
                  </a:schemeClr>
                </a:solidFill>
              </a:defRPr>
            </a:lvl3pPr>
            <a:lvl4pPr marL="1631556" indent="0">
              <a:buNone/>
              <a:defRPr sz="1900">
                <a:solidFill>
                  <a:schemeClr val="tx1">
                    <a:tint val="75000"/>
                  </a:schemeClr>
                </a:solidFill>
              </a:defRPr>
            </a:lvl4pPr>
            <a:lvl5pPr marL="2175409" indent="0">
              <a:buNone/>
              <a:defRPr sz="1900">
                <a:solidFill>
                  <a:schemeClr val="tx1">
                    <a:tint val="75000"/>
                  </a:schemeClr>
                </a:solidFill>
              </a:defRPr>
            </a:lvl5pPr>
            <a:lvl6pPr marL="2719262" indent="0">
              <a:buNone/>
              <a:defRPr sz="1900">
                <a:solidFill>
                  <a:schemeClr val="tx1">
                    <a:tint val="75000"/>
                  </a:schemeClr>
                </a:solidFill>
              </a:defRPr>
            </a:lvl6pPr>
            <a:lvl7pPr marL="3263112" indent="0">
              <a:buNone/>
              <a:defRPr sz="1900">
                <a:solidFill>
                  <a:schemeClr val="tx1">
                    <a:tint val="75000"/>
                  </a:schemeClr>
                </a:solidFill>
              </a:defRPr>
            </a:lvl7pPr>
            <a:lvl8pPr marL="3806964" indent="0">
              <a:buNone/>
              <a:defRPr sz="1900">
                <a:solidFill>
                  <a:schemeClr val="tx1">
                    <a:tint val="75000"/>
                  </a:schemeClr>
                </a:solidFill>
              </a:defRPr>
            </a:lvl8pPr>
            <a:lvl9pPr marL="435081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522072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6672" y="1830696"/>
            <a:ext cx="5172154" cy="436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0949" y="1830696"/>
            <a:ext cx="5172154" cy="436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24815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57" y="366146"/>
            <a:ext cx="10496431" cy="1329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59" y="1685838"/>
            <a:ext cx="5148384" cy="826201"/>
          </a:xfrm>
        </p:spPr>
        <p:txBody>
          <a:bodyPr anchor="b"/>
          <a:lstStyle>
            <a:lvl1pPr marL="0" indent="0">
              <a:buNone/>
              <a:defRPr sz="2900" b="1"/>
            </a:lvl1pPr>
            <a:lvl2pPr marL="543851" indent="0">
              <a:buNone/>
              <a:defRPr sz="2400" b="1"/>
            </a:lvl2pPr>
            <a:lvl3pPr marL="1087704" indent="0">
              <a:buNone/>
              <a:defRPr sz="2100" b="1"/>
            </a:lvl3pPr>
            <a:lvl4pPr marL="1631556" indent="0">
              <a:buNone/>
              <a:defRPr sz="1900" b="1"/>
            </a:lvl4pPr>
            <a:lvl5pPr marL="2175409" indent="0">
              <a:buNone/>
              <a:defRPr sz="1900" b="1"/>
            </a:lvl5pPr>
            <a:lvl6pPr marL="2719262" indent="0">
              <a:buNone/>
              <a:defRPr sz="1900" b="1"/>
            </a:lvl6pPr>
            <a:lvl7pPr marL="3263112" indent="0">
              <a:buNone/>
              <a:defRPr sz="1900" b="1"/>
            </a:lvl7pPr>
            <a:lvl8pPr marL="3806964" indent="0">
              <a:buNone/>
              <a:defRPr sz="1900" b="1"/>
            </a:lvl8pPr>
            <a:lvl9pPr marL="4350818" indent="0">
              <a:buNone/>
              <a:defRPr sz="1900" b="1"/>
            </a:lvl9pPr>
          </a:lstStyle>
          <a:p>
            <a:pPr lvl="0"/>
            <a:r>
              <a:rPr lang="en-US"/>
              <a:t>Click to edit Master text styles</a:t>
            </a:r>
          </a:p>
        </p:txBody>
      </p:sp>
      <p:sp>
        <p:nvSpPr>
          <p:cNvPr id="4" name="Content Placeholder 3"/>
          <p:cNvSpPr>
            <a:spLocks noGrp="1"/>
          </p:cNvSpPr>
          <p:nvPr>
            <p:ph sz="half" idx="2"/>
          </p:nvPr>
        </p:nvSpPr>
        <p:spPr>
          <a:xfrm>
            <a:off x="838259" y="2512039"/>
            <a:ext cx="5148384" cy="369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0956" y="1685838"/>
            <a:ext cx="5173739" cy="826201"/>
          </a:xfrm>
        </p:spPr>
        <p:txBody>
          <a:bodyPr anchor="b"/>
          <a:lstStyle>
            <a:lvl1pPr marL="0" indent="0">
              <a:buNone/>
              <a:defRPr sz="2900" b="1"/>
            </a:lvl1pPr>
            <a:lvl2pPr marL="543851" indent="0">
              <a:buNone/>
              <a:defRPr sz="2400" b="1"/>
            </a:lvl2pPr>
            <a:lvl3pPr marL="1087704" indent="0">
              <a:buNone/>
              <a:defRPr sz="2100" b="1"/>
            </a:lvl3pPr>
            <a:lvl4pPr marL="1631556" indent="0">
              <a:buNone/>
              <a:defRPr sz="1900" b="1"/>
            </a:lvl4pPr>
            <a:lvl5pPr marL="2175409" indent="0">
              <a:buNone/>
              <a:defRPr sz="1900" b="1"/>
            </a:lvl5pPr>
            <a:lvl6pPr marL="2719262" indent="0">
              <a:buNone/>
              <a:defRPr sz="1900" b="1"/>
            </a:lvl6pPr>
            <a:lvl7pPr marL="3263112" indent="0">
              <a:buNone/>
              <a:defRPr sz="1900" b="1"/>
            </a:lvl7pPr>
            <a:lvl8pPr marL="3806964" indent="0">
              <a:buNone/>
              <a:defRPr sz="1900" b="1"/>
            </a:lvl8pPr>
            <a:lvl9pPr marL="4350818"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60956" y="2512039"/>
            <a:ext cx="5173739" cy="3694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45991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85312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09358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57" y="458470"/>
            <a:ext cx="3925069" cy="1604645"/>
          </a:xfrm>
        </p:spPr>
        <p:txBody>
          <a:bodyPr anchor="b"/>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5173739" y="990174"/>
            <a:ext cx="6160949" cy="4887163"/>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57" y="2063115"/>
            <a:ext cx="3925069" cy="3822176"/>
          </a:xfrm>
        </p:spPr>
        <p:txBody>
          <a:bodyPr/>
          <a:lstStyle>
            <a:lvl1pPr marL="0" indent="0">
              <a:buNone/>
              <a:defRPr sz="1900"/>
            </a:lvl1pPr>
            <a:lvl2pPr marL="543851" indent="0">
              <a:buNone/>
              <a:defRPr sz="1700"/>
            </a:lvl2pPr>
            <a:lvl3pPr marL="1087704" indent="0">
              <a:buNone/>
              <a:defRPr sz="1400"/>
            </a:lvl3pPr>
            <a:lvl4pPr marL="1631556" indent="0">
              <a:buNone/>
              <a:defRPr sz="1200"/>
            </a:lvl4pPr>
            <a:lvl5pPr marL="2175409" indent="0">
              <a:buNone/>
              <a:defRPr sz="1200"/>
            </a:lvl5pPr>
            <a:lvl6pPr marL="2719262" indent="0">
              <a:buNone/>
              <a:defRPr sz="1200"/>
            </a:lvl6pPr>
            <a:lvl7pPr marL="3263112" indent="0">
              <a:buNone/>
              <a:defRPr sz="1200"/>
            </a:lvl7pPr>
            <a:lvl8pPr marL="3806964" indent="0">
              <a:buNone/>
              <a:defRPr sz="1200"/>
            </a:lvl8pPr>
            <a:lvl9pPr marL="435081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313589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57" y="458470"/>
            <a:ext cx="3925069" cy="1604645"/>
          </a:xfrm>
        </p:spPr>
        <p:txBody>
          <a:bodyPr anchor="b"/>
          <a:lstStyle>
            <a:lvl1pPr>
              <a:defRPr sz="3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3739" y="990174"/>
            <a:ext cx="6160949" cy="4887163"/>
          </a:xfrm>
        </p:spPr>
        <p:txBody>
          <a:bodyPr anchor="t"/>
          <a:lstStyle>
            <a:lvl1pPr marL="0" indent="0">
              <a:buNone/>
              <a:defRPr sz="3800"/>
            </a:lvl1pPr>
            <a:lvl2pPr marL="543851" indent="0">
              <a:buNone/>
              <a:defRPr sz="3300"/>
            </a:lvl2pPr>
            <a:lvl3pPr marL="1087704" indent="0">
              <a:buNone/>
              <a:defRPr sz="2900"/>
            </a:lvl3pPr>
            <a:lvl4pPr marL="1631556" indent="0">
              <a:buNone/>
              <a:defRPr sz="2400"/>
            </a:lvl4pPr>
            <a:lvl5pPr marL="2175409" indent="0">
              <a:buNone/>
              <a:defRPr sz="2400"/>
            </a:lvl5pPr>
            <a:lvl6pPr marL="2719262" indent="0">
              <a:buNone/>
              <a:defRPr sz="2400"/>
            </a:lvl6pPr>
            <a:lvl7pPr marL="3263112" indent="0">
              <a:buNone/>
              <a:defRPr sz="2400"/>
            </a:lvl7pPr>
            <a:lvl8pPr marL="3806964" indent="0">
              <a:buNone/>
              <a:defRPr sz="2400"/>
            </a:lvl8pPr>
            <a:lvl9pPr marL="4350818"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838257" y="2063115"/>
            <a:ext cx="3925069" cy="3822176"/>
          </a:xfrm>
        </p:spPr>
        <p:txBody>
          <a:bodyPr/>
          <a:lstStyle>
            <a:lvl1pPr marL="0" indent="0">
              <a:buNone/>
              <a:defRPr sz="1900"/>
            </a:lvl1pPr>
            <a:lvl2pPr marL="543851" indent="0">
              <a:buNone/>
              <a:defRPr sz="1700"/>
            </a:lvl2pPr>
            <a:lvl3pPr marL="1087704" indent="0">
              <a:buNone/>
              <a:defRPr sz="1400"/>
            </a:lvl3pPr>
            <a:lvl4pPr marL="1631556" indent="0">
              <a:buNone/>
              <a:defRPr sz="1200"/>
            </a:lvl4pPr>
            <a:lvl5pPr marL="2175409" indent="0">
              <a:buNone/>
              <a:defRPr sz="1200"/>
            </a:lvl5pPr>
            <a:lvl6pPr marL="2719262" indent="0">
              <a:buNone/>
              <a:defRPr sz="1200"/>
            </a:lvl6pPr>
            <a:lvl7pPr marL="3263112" indent="0">
              <a:buNone/>
              <a:defRPr sz="1200"/>
            </a:lvl7pPr>
            <a:lvl8pPr marL="3806964" indent="0">
              <a:buNone/>
              <a:defRPr sz="1200"/>
            </a:lvl8pPr>
            <a:lvl9pPr marL="435081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796730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940109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8997" y="366139"/>
            <a:ext cx="2624108" cy="58279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6679" y="366139"/>
            <a:ext cx="7720201" cy="58279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16D5B-D798-46E6-9AA4-BA6B12B479E1}" type="datetimeFigureOut">
              <a:rPr lang="id-ID" smtClean="0">
                <a:solidFill>
                  <a:prstClr val="black">
                    <a:tint val="75000"/>
                  </a:prstClr>
                </a:solidFill>
              </a:rPr>
              <a:pPr/>
              <a:t>31/01/2022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F04D483-B5B1-4A6A-9150-F83B156046B8}"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49199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733" y="1910292"/>
            <a:ext cx="10040064" cy="2601180"/>
          </a:xfrm>
        </p:spPr>
        <p:txBody>
          <a:bodyPr anchor="b"/>
          <a:lstStyle>
            <a:lvl1pPr>
              <a:defRPr sz="79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2733" y="4584700"/>
            <a:ext cx="8599974" cy="1069763"/>
          </a:xfrm>
        </p:spPr>
        <p:txBody>
          <a:bodyPr anchor="t">
            <a:normAutofit/>
          </a:bodyPr>
          <a:lstStyle>
            <a:lvl1pPr marL="0" indent="0" algn="l">
              <a:buNone/>
              <a:defRPr sz="2400">
                <a:solidFill>
                  <a:schemeClr val="tx1">
                    <a:tint val="75000"/>
                  </a:schemeClr>
                </a:solidFill>
              </a:defRPr>
            </a:lvl1pPr>
            <a:lvl2pPr marL="543913" indent="0" algn="ctr">
              <a:buNone/>
              <a:defRPr>
                <a:solidFill>
                  <a:schemeClr val="tx1">
                    <a:tint val="75000"/>
                  </a:schemeClr>
                </a:solidFill>
              </a:defRPr>
            </a:lvl2pPr>
            <a:lvl3pPr marL="1087827" indent="0" algn="ctr">
              <a:buNone/>
              <a:defRPr>
                <a:solidFill>
                  <a:schemeClr val="tx1">
                    <a:tint val="75000"/>
                  </a:schemeClr>
                </a:solidFill>
              </a:defRPr>
            </a:lvl3pPr>
            <a:lvl4pPr marL="1631740" indent="0" algn="ctr">
              <a:buNone/>
              <a:defRPr>
                <a:solidFill>
                  <a:schemeClr val="tx1">
                    <a:tint val="75000"/>
                  </a:schemeClr>
                </a:solidFill>
              </a:defRPr>
            </a:lvl4pPr>
            <a:lvl5pPr marL="2175655" indent="0" algn="ctr">
              <a:buNone/>
              <a:defRPr>
                <a:solidFill>
                  <a:schemeClr val="tx1">
                    <a:tint val="75000"/>
                  </a:schemeClr>
                </a:solidFill>
              </a:defRPr>
            </a:lvl5pPr>
            <a:lvl6pPr marL="2719569" indent="0" algn="ctr">
              <a:buNone/>
              <a:defRPr>
                <a:solidFill>
                  <a:schemeClr val="tx1">
                    <a:tint val="75000"/>
                  </a:schemeClr>
                </a:solidFill>
              </a:defRPr>
            </a:lvl6pPr>
            <a:lvl7pPr marL="3263481" indent="0" algn="ctr">
              <a:buNone/>
              <a:defRPr>
                <a:solidFill>
                  <a:schemeClr val="tx1">
                    <a:tint val="75000"/>
                  </a:schemeClr>
                </a:solidFill>
              </a:defRPr>
            </a:lvl7pPr>
            <a:lvl8pPr marL="3807394" indent="0" algn="ctr">
              <a:buNone/>
              <a:defRPr>
                <a:solidFill>
                  <a:schemeClr val="tx1">
                    <a:tint val="75000"/>
                  </a:schemeClr>
                </a:solidFill>
              </a:defRPr>
            </a:lvl8pPr>
            <a:lvl9pPr marL="43513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0911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492" y="273809"/>
            <a:ext cx="4003772" cy="1165278"/>
          </a:xfrm>
        </p:spPr>
        <p:txBody>
          <a:bodyPr anchor="b"/>
          <a:lstStyle>
            <a:lvl1pPr algn="l">
              <a:defRPr sz="2500" b="1"/>
            </a:lvl1pPr>
          </a:lstStyle>
          <a:p>
            <a:r>
              <a:rPr lang="en-US" smtClean="0"/>
              <a:t>Click to edit Master title style</a:t>
            </a:r>
            <a:endParaRPr lang="id-ID"/>
          </a:p>
        </p:txBody>
      </p:sp>
      <p:sp>
        <p:nvSpPr>
          <p:cNvPr id="3" name="Content Placeholder 2"/>
          <p:cNvSpPr>
            <a:spLocks noGrp="1"/>
          </p:cNvSpPr>
          <p:nvPr>
            <p:ph idx="1"/>
          </p:nvPr>
        </p:nvSpPr>
        <p:spPr>
          <a:xfrm>
            <a:off x="4758045" y="273846"/>
            <a:ext cx="6803242" cy="586937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8492" y="1439119"/>
            <a:ext cx="4003772" cy="4704094"/>
          </a:xfrm>
        </p:spPr>
        <p:txBody>
          <a:bodyPr/>
          <a:lstStyle>
            <a:lvl1pPr marL="0" indent="0">
              <a:buNone/>
              <a:defRPr sz="1700"/>
            </a:lvl1pPr>
            <a:lvl2pPr marL="566103" indent="0">
              <a:buNone/>
              <a:defRPr sz="1500"/>
            </a:lvl2pPr>
            <a:lvl3pPr marL="1132208" indent="0">
              <a:buNone/>
              <a:defRPr sz="1200"/>
            </a:lvl3pPr>
            <a:lvl4pPr marL="1698311" indent="0">
              <a:buNone/>
              <a:defRPr sz="1100"/>
            </a:lvl4pPr>
            <a:lvl5pPr marL="2264416" indent="0">
              <a:buNone/>
              <a:defRPr sz="1100"/>
            </a:lvl5pPr>
            <a:lvl6pPr marL="2830528" indent="0">
              <a:buNone/>
              <a:defRPr sz="1100"/>
            </a:lvl6pPr>
            <a:lvl7pPr marL="3396624" indent="0">
              <a:buNone/>
              <a:defRPr sz="1100"/>
            </a:lvl7pPr>
            <a:lvl8pPr marL="3962726" indent="0">
              <a:buNone/>
              <a:defRPr sz="1100"/>
            </a:lvl8pPr>
            <a:lvl9pPr marL="452882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798299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41633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334" y="5501640"/>
            <a:ext cx="10194299" cy="1171646"/>
          </a:xfrm>
        </p:spPr>
        <p:txBody>
          <a:bodyPr anchor="t"/>
          <a:lstStyle>
            <a:lvl1pPr algn="l">
              <a:defRPr sz="43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1334" y="3863565"/>
            <a:ext cx="8166003" cy="1638076"/>
          </a:xfrm>
        </p:spPr>
        <p:txBody>
          <a:bodyPr anchor="b"/>
          <a:lstStyle>
            <a:lvl1pPr marL="0" indent="0">
              <a:buNone/>
              <a:defRPr sz="2400">
                <a:solidFill>
                  <a:schemeClr val="tx1">
                    <a:tint val="75000"/>
                  </a:schemeClr>
                </a:solidFill>
              </a:defRPr>
            </a:lvl1pPr>
            <a:lvl2pPr marL="543913" indent="0">
              <a:buNone/>
              <a:defRPr sz="2100">
                <a:solidFill>
                  <a:schemeClr val="tx1">
                    <a:tint val="75000"/>
                  </a:schemeClr>
                </a:solidFill>
              </a:defRPr>
            </a:lvl2pPr>
            <a:lvl3pPr marL="1087827" indent="0">
              <a:buNone/>
              <a:defRPr sz="1900">
                <a:solidFill>
                  <a:schemeClr val="tx1">
                    <a:tint val="75000"/>
                  </a:schemeClr>
                </a:solidFill>
              </a:defRPr>
            </a:lvl3pPr>
            <a:lvl4pPr marL="1631740" indent="0">
              <a:buNone/>
              <a:defRPr sz="1700">
                <a:solidFill>
                  <a:schemeClr val="tx1">
                    <a:tint val="75000"/>
                  </a:schemeClr>
                </a:solidFill>
              </a:defRPr>
            </a:lvl4pPr>
            <a:lvl5pPr marL="2175655" indent="0">
              <a:buNone/>
              <a:defRPr sz="1700">
                <a:solidFill>
                  <a:schemeClr val="tx1">
                    <a:tint val="75000"/>
                  </a:schemeClr>
                </a:solidFill>
              </a:defRPr>
            </a:lvl5pPr>
            <a:lvl6pPr marL="2719569" indent="0">
              <a:buNone/>
              <a:defRPr sz="1700">
                <a:solidFill>
                  <a:schemeClr val="tx1">
                    <a:tint val="75000"/>
                  </a:schemeClr>
                </a:solidFill>
              </a:defRPr>
            </a:lvl6pPr>
            <a:lvl7pPr marL="3263481" indent="0">
              <a:buNone/>
              <a:defRPr sz="1700">
                <a:solidFill>
                  <a:schemeClr val="tx1">
                    <a:tint val="75000"/>
                  </a:schemeClr>
                </a:solidFill>
              </a:defRPr>
            </a:lvl7pPr>
            <a:lvl8pPr marL="3807394" indent="0">
              <a:buNone/>
              <a:defRPr sz="1700">
                <a:solidFill>
                  <a:schemeClr val="tx1">
                    <a:tint val="75000"/>
                  </a:schemeClr>
                </a:solidFill>
              </a:defRPr>
            </a:lvl8pPr>
            <a:lvl9pPr marL="435130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66422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489" y="1540459"/>
            <a:ext cx="4867910" cy="4603039"/>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82058" y="1540459"/>
            <a:ext cx="4867910" cy="4603039"/>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817974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489" y="1539377"/>
            <a:ext cx="4867910" cy="641539"/>
          </a:xfrm>
        </p:spPr>
        <p:txBody>
          <a:bodyPr anchor="b">
            <a:noAutofit/>
          </a:bodyPr>
          <a:lstStyle>
            <a:lvl1pPr marL="0" indent="0" algn="ctr">
              <a:buNone/>
              <a:defRPr sz="2400" b="1">
                <a:solidFill>
                  <a:schemeClr val="tx2"/>
                </a:solidFill>
              </a:defRPr>
            </a:lvl1pPr>
            <a:lvl2pPr marL="543913" indent="0">
              <a:buNone/>
              <a:defRPr sz="2400" b="1"/>
            </a:lvl2pPr>
            <a:lvl3pPr marL="1087827" indent="0">
              <a:buNone/>
              <a:defRPr sz="2100" b="1"/>
            </a:lvl3pPr>
            <a:lvl4pPr marL="1631740" indent="0">
              <a:buNone/>
              <a:defRPr sz="1900" b="1"/>
            </a:lvl4pPr>
            <a:lvl5pPr marL="2175655" indent="0">
              <a:buNone/>
              <a:defRPr sz="1900" b="1"/>
            </a:lvl5pPr>
            <a:lvl6pPr marL="2719569" indent="0">
              <a:buNone/>
              <a:defRPr sz="1900" b="1"/>
            </a:lvl6pPr>
            <a:lvl7pPr marL="3263481" indent="0">
              <a:buNone/>
              <a:defRPr sz="1900" b="1"/>
            </a:lvl7pPr>
            <a:lvl8pPr marL="3807394" indent="0">
              <a:buNone/>
              <a:defRPr sz="1900" b="1"/>
            </a:lvl8pPr>
            <a:lvl9pPr marL="4351309"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8489" y="2180916"/>
            <a:ext cx="4867910" cy="3962264"/>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82058" y="1539377"/>
            <a:ext cx="4867910" cy="641539"/>
          </a:xfrm>
        </p:spPr>
        <p:txBody>
          <a:bodyPr anchor="b">
            <a:noAutofit/>
          </a:bodyPr>
          <a:lstStyle>
            <a:lvl1pPr marL="0" indent="0" algn="ctr">
              <a:buNone/>
              <a:defRPr sz="2400" b="1">
                <a:solidFill>
                  <a:schemeClr val="tx2"/>
                </a:solidFill>
              </a:defRPr>
            </a:lvl1pPr>
            <a:lvl2pPr marL="543913" indent="0">
              <a:buNone/>
              <a:defRPr sz="2400" b="1"/>
            </a:lvl2pPr>
            <a:lvl3pPr marL="1087827" indent="0">
              <a:buNone/>
              <a:defRPr sz="2100" b="1"/>
            </a:lvl3pPr>
            <a:lvl4pPr marL="1631740" indent="0">
              <a:buNone/>
              <a:defRPr sz="1900" b="1"/>
            </a:lvl4pPr>
            <a:lvl5pPr marL="2175655" indent="0">
              <a:buNone/>
              <a:defRPr sz="1900" b="1"/>
            </a:lvl5pPr>
            <a:lvl6pPr marL="2719569" indent="0">
              <a:buNone/>
              <a:defRPr sz="1900" b="1"/>
            </a:lvl6pPr>
            <a:lvl7pPr marL="3263481" indent="0">
              <a:buNone/>
              <a:defRPr sz="1900" b="1"/>
            </a:lvl7pPr>
            <a:lvl8pPr marL="3807394" indent="0">
              <a:buNone/>
              <a:defRPr sz="1900" b="1"/>
            </a:lvl8pPr>
            <a:lvl9pPr marL="4351309"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882058" y="2180916"/>
            <a:ext cx="4867910" cy="3962264"/>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689689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593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197644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660" y="5510809"/>
            <a:ext cx="10344309" cy="596011"/>
          </a:xfrm>
        </p:spPr>
        <p:txBody>
          <a:bodyPr anchor="b"/>
          <a:lstStyle>
            <a:lvl1pPr algn="ctr">
              <a:defRPr sz="2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5661" y="6112938"/>
            <a:ext cx="10344310" cy="611293"/>
          </a:xfrm>
        </p:spPr>
        <p:txBody>
          <a:bodyPr>
            <a:normAutofit/>
          </a:bodyPr>
          <a:lstStyle>
            <a:lvl1pPr marL="0" indent="0" algn="ctr">
              <a:buNone/>
              <a:defRPr sz="1900"/>
            </a:lvl1pPr>
            <a:lvl2pPr marL="543913" indent="0">
              <a:buNone/>
              <a:defRPr sz="1400"/>
            </a:lvl2pPr>
            <a:lvl3pPr marL="1087827" indent="0">
              <a:buNone/>
              <a:defRPr sz="1200"/>
            </a:lvl3pPr>
            <a:lvl4pPr marL="1631740" indent="0">
              <a:buNone/>
              <a:defRPr sz="1100"/>
            </a:lvl4pPr>
            <a:lvl5pPr marL="2175655" indent="0">
              <a:buNone/>
              <a:defRPr sz="1100"/>
            </a:lvl5pPr>
            <a:lvl6pPr marL="2719569" indent="0">
              <a:buNone/>
              <a:defRPr sz="1100"/>
            </a:lvl6pPr>
            <a:lvl7pPr marL="3263481" indent="0">
              <a:buNone/>
              <a:defRPr sz="1100"/>
            </a:lvl7pPr>
            <a:lvl8pPr marL="3807394" indent="0">
              <a:buNone/>
              <a:defRPr sz="1100"/>
            </a:lvl8pPr>
            <a:lvl9pPr marL="43513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90C226"/>
                </a:solidFill>
              </a:rPr>
              <a:pPr/>
              <a:t>‹#›</a:t>
            </a:fld>
            <a:endParaRPr lang="en-US" dirty="0">
              <a:solidFill>
                <a:srgbClr val="90C226"/>
              </a:solidFill>
            </a:endParaRPr>
          </a:p>
        </p:txBody>
      </p:sp>
      <p:sp>
        <p:nvSpPr>
          <p:cNvPr id="9" name="Content Placeholder 8"/>
          <p:cNvSpPr>
            <a:spLocks noGrp="1"/>
          </p:cNvSpPr>
          <p:nvPr>
            <p:ph sz="quarter" idx="13"/>
          </p:nvPr>
        </p:nvSpPr>
        <p:spPr>
          <a:xfrm>
            <a:off x="405659" y="382058"/>
            <a:ext cx="10344309" cy="4956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6580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1602" y="5510543"/>
            <a:ext cx="10344309" cy="596278"/>
          </a:xfrm>
        </p:spPr>
        <p:txBody>
          <a:bodyPr anchor="b"/>
          <a:lstStyle>
            <a:lvl1pPr algn="ctr">
              <a:defRPr sz="26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57042" cy="5501640"/>
          </a:xfrm>
        </p:spPr>
        <p:txBody>
          <a:bodyPr/>
          <a:lstStyle>
            <a:lvl1pPr marL="0" indent="0">
              <a:buNone/>
              <a:defRPr sz="3800"/>
            </a:lvl1pPr>
            <a:lvl2pPr marL="543913" indent="0">
              <a:buNone/>
              <a:defRPr sz="3300"/>
            </a:lvl2pPr>
            <a:lvl3pPr marL="1087827" indent="0">
              <a:buNone/>
              <a:defRPr sz="2900"/>
            </a:lvl3pPr>
            <a:lvl4pPr marL="1631740" indent="0">
              <a:buNone/>
              <a:defRPr sz="2400"/>
            </a:lvl4pPr>
            <a:lvl5pPr marL="2175655" indent="0">
              <a:buNone/>
              <a:defRPr sz="2400"/>
            </a:lvl5pPr>
            <a:lvl6pPr marL="2719569" indent="0">
              <a:buNone/>
              <a:defRPr sz="2400"/>
            </a:lvl6pPr>
            <a:lvl7pPr marL="3263481" indent="0">
              <a:buNone/>
              <a:defRPr sz="2400"/>
            </a:lvl7pPr>
            <a:lvl8pPr marL="3807394" indent="0">
              <a:buNone/>
              <a:defRPr sz="2400"/>
            </a:lvl8pPr>
            <a:lvl9pPr marL="4351309"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401602" y="6112933"/>
            <a:ext cx="10344309" cy="614350"/>
          </a:xfrm>
        </p:spPr>
        <p:txBody>
          <a:bodyPr>
            <a:normAutofit/>
          </a:bodyPr>
          <a:lstStyle>
            <a:lvl1pPr marL="0" indent="0" algn="ctr">
              <a:buNone/>
              <a:defRPr sz="1900"/>
            </a:lvl1pPr>
            <a:lvl2pPr marL="543913" indent="0">
              <a:buNone/>
              <a:defRPr sz="1400"/>
            </a:lvl2pPr>
            <a:lvl3pPr marL="1087827" indent="0">
              <a:buNone/>
              <a:defRPr sz="1200"/>
            </a:lvl3pPr>
            <a:lvl4pPr marL="1631740" indent="0">
              <a:buNone/>
              <a:defRPr sz="1100"/>
            </a:lvl4pPr>
            <a:lvl5pPr marL="2175655" indent="0">
              <a:buNone/>
              <a:defRPr sz="1100"/>
            </a:lvl5pPr>
            <a:lvl6pPr marL="2719569" indent="0">
              <a:buNone/>
              <a:defRPr sz="1100"/>
            </a:lvl6pPr>
            <a:lvl7pPr marL="3263481" indent="0">
              <a:buNone/>
              <a:defRPr sz="1100"/>
            </a:lvl7pPr>
            <a:lvl8pPr marL="3807394" indent="0">
              <a:buNone/>
              <a:defRPr sz="1100"/>
            </a:lvl8pPr>
            <a:lvl9pPr marL="4351309" indent="0">
              <a:buNone/>
              <a:defRPr sz="11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10" name="Footer Placeholder 9"/>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457891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474422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3087" y="275406"/>
            <a:ext cx="2332540" cy="586777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8490" y="275406"/>
            <a:ext cx="8011769" cy="58677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232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5366" y="4813936"/>
            <a:ext cx="7301865" cy="568312"/>
          </a:xfrm>
        </p:spPr>
        <p:txBody>
          <a:bodyPr anchor="b"/>
          <a:lstStyle>
            <a:lvl1pPr algn="l">
              <a:defRPr sz="2500" b="1"/>
            </a:lvl1pPr>
          </a:lstStyle>
          <a:p>
            <a:r>
              <a:rPr lang="en-US" smtClean="0"/>
              <a:t>Click to edit Master title style</a:t>
            </a:r>
            <a:endParaRPr lang="id-ID"/>
          </a:p>
        </p:txBody>
      </p:sp>
      <p:sp>
        <p:nvSpPr>
          <p:cNvPr id="3" name="Picture Placeholder 2"/>
          <p:cNvSpPr>
            <a:spLocks noGrp="1"/>
          </p:cNvSpPr>
          <p:nvPr>
            <p:ph type="pic" idx="1"/>
          </p:nvPr>
        </p:nvSpPr>
        <p:spPr>
          <a:xfrm>
            <a:off x="2385366" y="614477"/>
            <a:ext cx="7301865" cy="4126230"/>
          </a:xfrm>
        </p:spPr>
        <p:txBody>
          <a:bodyPr/>
          <a:lstStyle>
            <a:lvl1pPr marL="0" indent="0">
              <a:buNone/>
              <a:defRPr sz="4000"/>
            </a:lvl1pPr>
            <a:lvl2pPr marL="566103" indent="0">
              <a:buNone/>
              <a:defRPr sz="3500"/>
            </a:lvl2pPr>
            <a:lvl3pPr marL="1132208" indent="0">
              <a:buNone/>
              <a:defRPr sz="3000"/>
            </a:lvl3pPr>
            <a:lvl4pPr marL="1698311" indent="0">
              <a:buNone/>
              <a:defRPr sz="2500"/>
            </a:lvl4pPr>
            <a:lvl5pPr marL="2264416" indent="0">
              <a:buNone/>
              <a:defRPr sz="2500"/>
            </a:lvl5pPr>
            <a:lvl6pPr marL="2830528" indent="0">
              <a:buNone/>
              <a:defRPr sz="2500"/>
            </a:lvl6pPr>
            <a:lvl7pPr marL="3396624" indent="0">
              <a:buNone/>
              <a:defRPr sz="2500"/>
            </a:lvl7pPr>
            <a:lvl8pPr marL="3962726" indent="0">
              <a:buNone/>
              <a:defRPr sz="2500"/>
            </a:lvl8pPr>
            <a:lvl9pPr marL="4528828" indent="0">
              <a:buNone/>
              <a:defRPr sz="2500"/>
            </a:lvl9pPr>
          </a:lstStyle>
          <a:p>
            <a:endParaRPr lang="id-ID"/>
          </a:p>
        </p:txBody>
      </p:sp>
      <p:sp>
        <p:nvSpPr>
          <p:cNvPr id="4" name="Text Placeholder 3"/>
          <p:cNvSpPr>
            <a:spLocks noGrp="1"/>
          </p:cNvSpPr>
          <p:nvPr>
            <p:ph type="body" sz="half" idx="2"/>
          </p:nvPr>
        </p:nvSpPr>
        <p:spPr>
          <a:xfrm>
            <a:off x="2385366" y="5382248"/>
            <a:ext cx="7301865" cy="807098"/>
          </a:xfrm>
        </p:spPr>
        <p:txBody>
          <a:bodyPr/>
          <a:lstStyle>
            <a:lvl1pPr marL="0" indent="0">
              <a:buNone/>
              <a:defRPr sz="1700"/>
            </a:lvl1pPr>
            <a:lvl2pPr marL="566103" indent="0">
              <a:buNone/>
              <a:defRPr sz="1500"/>
            </a:lvl2pPr>
            <a:lvl3pPr marL="1132208" indent="0">
              <a:buNone/>
              <a:defRPr sz="1200"/>
            </a:lvl3pPr>
            <a:lvl4pPr marL="1698311" indent="0">
              <a:buNone/>
              <a:defRPr sz="1100"/>
            </a:lvl4pPr>
            <a:lvl5pPr marL="2264416" indent="0">
              <a:buNone/>
              <a:defRPr sz="1100"/>
            </a:lvl5pPr>
            <a:lvl6pPr marL="2830528" indent="0">
              <a:buNone/>
              <a:defRPr sz="1100"/>
            </a:lvl6pPr>
            <a:lvl7pPr marL="3396624" indent="0">
              <a:buNone/>
              <a:defRPr sz="1100"/>
            </a:lvl7pPr>
            <a:lvl8pPr marL="3962726" indent="0">
              <a:buNone/>
              <a:defRPr sz="1100"/>
            </a:lvl8pPr>
            <a:lvl9pPr marL="452882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0140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92" y="275430"/>
            <a:ext cx="10952798" cy="1146175"/>
          </a:xfrm>
          <a:prstGeom prst="rect">
            <a:avLst/>
          </a:prstGeom>
        </p:spPr>
        <p:txBody>
          <a:bodyPr vert="horz" lIns="113224" tIns="56613" rIns="113224" bIns="56613"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8492" y="1604681"/>
            <a:ext cx="10952798" cy="4538535"/>
          </a:xfrm>
          <a:prstGeom prst="rect">
            <a:avLst/>
          </a:prstGeom>
        </p:spPr>
        <p:txBody>
          <a:bodyPr vert="horz" lIns="113224" tIns="56613" rIns="113224" bIns="566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8526" y="6374044"/>
            <a:ext cx="2839615" cy="366139"/>
          </a:xfrm>
          <a:prstGeom prst="rect">
            <a:avLst/>
          </a:prstGeom>
        </p:spPr>
        <p:txBody>
          <a:bodyPr vert="horz" lIns="113224" tIns="56613" rIns="113224" bIns="56613" rtlCol="0" anchor="ctr"/>
          <a:lstStyle>
            <a:lvl1pPr algn="l">
              <a:defRPr sz="1500">
                <a:solidFill>
                  <a:schemeClr val="tx1">
                    <a:tint val="75000"/>
                  </a:schemeClr>
                </a:solidFill>
              </a:defRPr>
            </a:lvl1p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3"/>
          </p:nvPr>
        </p:nvSpPr>
        <p:spPr>
          <a:xfrm>
            <a:off x="4158007" y="6374044"/>
            <a:ext cx="3853762" cy="366139"/>
          </a:xfrm>
          <a:prstGeom prst="rect">
            <a:avLst/>
          </a:prstGeom>
        </p:spPr>
        <p:txBody>
          <a:bodyPr vert="horz" lIns="113224" tIns="56613" rIns="113224" bIns="56613" rtlCol="0" anchor="ctr"/>
          <a:lstStyle>
            <a:lvl1pPr algn="ctr">
              <a:defRPr sz="15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21708" y="6374044"/>
            <a:ext cx="2839615" cy="366139"/>
          </a:xfrm>
          <a:prstGeom prst="rect">
            <a:avLst/>
          </a:prstGeom>
        </p:spPr>
        <p:txBody>
          <a:bodyPr vert="horz" lIns="113224" tIns="56613" rIns="113224" bIns="56613" rtlCol="0" anchor="ctr"/>
          <a:lstStyle>
            <a:lvl1pPr algn="r">
              <a:defRPr sz="1500">
                <a:solidFill>
                  <a:schemeClr val="tx1">
                    <a:tint val="75000"/>
                  </a:schemeClr>
                </a:solidFill>
              </a:defRPr>
            </a:lvl1p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6329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81" r:id="rId12"/>
  </p:sldLayoutIdLst>
  <p:txStyles>
    <p:titleStyle>
      <a:lvl1pPr algn="ctr" defTabSz="1132208" rtl="0" eaLnBrk="1" latinLnBrk="0" hangingPunct="1">
        <a:spcBef>
          <a:spcPct val="0"/>
        </a:spcBef>
        <a:buNone/>
        <a:defRPr sz="5500" kern="1200">
          <a:solidFill>
            <a:schemeClr val="tx1"/>
          </a:solidFill>
          <a:latin typeface="+mj-lt"/>
          <a:ea typeface="+mj-ea"/>
          <a:cs typeface="+mj-cs"/>
        </a:defRPr>
      </a:lvl1pPr>
    </p:titleStyle>
    <p:bodyStyle>
      <a:lvl1pPr marL="424578" indent="-424578" algn="l" defTabSz="1132208"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917" indent="-353820" algn="l" defTabSz="1132208"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257" indent="-283050" algn="l" defTabSz="1132208"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355"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472"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573"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676"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779"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887"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id-ID"/>
      </a:defPPr>
      <a:lvl1pPr marL="0" algn="l" defTabSz="1132208" rtl="0" eaLnBrk="1" latinLnBrk="0" hangingPunct="1">
        <a:defRPr sz="2100" kern="1200">
          <a:solidFill>
            <a:schemeClr val="tx1"/>
          </a:solidFill>
          <a:latin typeface="+mn-lt"/>
          <a:ea typeface="+mn-ea"/>
          <a:cs typeface="+mn-cs"/>
        </a:defRPr>
      </a:lvl1pPr>
      <a:lvl2pPr marL="566103" algn="l" defTabSz="1132208" rtl="0" eaLnBrk="1" latinLnBrk="0" hangingPunct="1">
        <a:defRPr sz="2100" kern="1200">
          <a:solidFill>
            <a:schemeClr val="tx1"/>
          </a:solidFill>
          <a:latin typeface="+mn-lt"/>
          <a:ea typeface="+mn-ea"/>
          <a:cs typeface="+mn-cs"/>
        </a:defRPr>
      </a:lvl2pPr>
      <a:lvl3pPr marL="1132208" algn="l" defTabSz="1132208" rtl="0" eaLnBrk="1" latinLnBrk="0" hangingPunct="1">
        <a:defRPr sz="2100" kern="1200">
          <a:solidFill>
            <a:schemeClr val="tx1"/>
          </a:solidFill>
          <a:latin typeface="+mn-lt"/>
          <a:ea typeface="+mn-ea"/>
          <a:cs typeface="+mn-cs"/>
        </a:defRPr>
      </a:lvl3pPr>
      <a:lvl4pPr marL="1698311" algn="l" defTabSz="1132208" rtl="0" eaLnBrk="1" latinLnBrk="0" hangingPunct="1">
        <a:defRPr sz="2100" kern="1200">
          <a:solidFill>
            <a:schemeClr val="tx1"/>
          </a:solidFill>
          <a:latin typeface="+mn-lt"/>
          <a:ea typeface="+mn-ea"/>
          <a:cs typeface="+mn-cs"/>
        </a:defRPr>
      </a:lvl4pPr>
      <a:lvl5pPr marL="2264416" algn="l" defTabSz="1132208" rtl="0" eaLnBrk="1" latinLnBrk="0" hangingPunct="1">
        <a:defRPr sz="2100" kern="1200">
          <a:solidFill>
            <a:schemeClr val="tx1"/>
          </a:solidFill>
          <a:latin typeface="+mn-lt"/>
          <a:ea typeface="+mn-ea"/>
          <a:cs typeface="+mn-cs"/>
        </a:defRPr>
      </a:lvl5pPr>
      <a:lvl6pPr marL="2830528" algn="l" defTabSz="1132208" rtl="0" eaLnBrk="1" latinLnBrk="0" hangingPunct="1">
        <a:defRPr sz="2100" kern="1200">
          <a:solidFill>
            <a:schemeClr val="tx1"/>
          </a:solidFill>
          <a:latin typeface="+mn-lt"/>
          <a:ea typeface="+mn-ea"/>
          <a:cs typeface="+mn-cs"/>
        </a:defRPr>
      </a:lvl6pPr>
      <a:lvl7pPr marL="3396624" algn="l" defTabSz="1132208" rtl="0" eaLnBrk="1" latinLnBrk="0" hangingPunct="1">
        <a:defRPr sz="2100" kern="1200">
          <a:solidFill>
            <a:schemeClr val="tx1"/>
          </a:solidFill>
          <a:latin typeface="+mn-lt"/>
          <a:ea typeface="+mn-ea"/>
          <a:cs typeface="+mn-cs"/>
        </a:defRPr>
      </a:lvl7pPr>
      <a:lvl8pPr marL="3962726" algn="l" defTabSz="1132208" rtl="0" eaLnBrk="1" latinLnBrk="0" hangingPunct="1">
        <a:defRPr sz="2100" kern="1200">
          <a:solidFill>
            <a:schemeClr val="tx1"/>
          </a:solidFill>
          <a:latin typeface="+mn-lt"/>
          <a:ea typeface="+mn-ea"/>
          <a:cs typeface="+mn-cs"/>
        </a:defRPr>
      </a:lvl8pPr>
      <a:lvl9pPr marL="4528828" algn="l" defTabSz="113220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92" y="275430"/>
            <a:ext cx="10952798" cy="1146175"/>
          </a:xfrm>
          <a:prstGeom prst="rect">
            <a:avLst/>
          </a:prstGeom>
        </p:spPr>
        <p:txBody>
          <a:bodyPr vert="horz" lIns="113224" tIns="56613" rIns="113224" bIns="56613"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8492" y="1604681"/>
            <a:ext cx="10952798" cy="4538535"/>
          </a:xfrm>
          <a:prstGeom prst="rect">
            <a:avLst/>
          </a:prstGeom>
        </p:spPr>
        <p:txBody>
          <a:bodyPr vert="horz" lIns="113224" tIns="56613" rIns="113224" bIns="566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8526" y="6374044"/>
            <a:ext cx="2839615" cy="366139"/>
          </a:xfrm>
          <a:prstGeom prst="rect">
            <a:avLst/>
          </a:prstGeom>
        </p:spPr>
        <p:txBody>
          <a:bodyPr vert="horz" lIns="113224" tIns="56613" rIns="113224" bIns="56613" rtlCol="0" anchor="ctr"/>
          <a:lstStyle>
            <a:lvl1pPr algn="l">
              <a:defRPr sz="1500">
                <a:solidFill>
                  <a:schemeClr val="tx1">
                    <a:tint val="75000"/>
                  </a:schemeClr>
                </a:solidFill>
              </a:defRPr>
            </a:lvl1pPr>
          </a:lstStyle>
          <a:p>
            <a:fld id="{59D1F41D-60C6-4315-AD11-7A2C4830DE3B}" type="datetimeFigureOut">
              <a:rPr lang="id-ID" smtClean="0">
                <a:solidFill>
                  <a:prstClr val="black">
                    <a:tint val="75000"/>
                  </a:prstClr>
                </a:solidFill>
              </a:rPr>
              <a:pPr/>
              <a:t>28/01/2022</a:t>
            </a:fld>
            <a:endParaRPr lang="id-ID">
              <a:solidFill>
                <a:prstClr val="black">
                  <a:tint val="75000"/>
                </a:prstClr>
              </a:solidFill>
            </a:endParaRPr>
          </a:p>
        </p:txBody>
      </p:sp>
      <p:sp>
        <p:nvSpPr>
          <p:cNvPr id="5" name="Footer Placeholder 4"/>
          <p:cNvSpPr>
            <a:spLocks noGrp="1"/>
          </p:cNvSpPr>
          <p:nvPr>
            <p:ph type="ftr" sz="quarter" idx="3"/>
          </p:nvPr>
        </p:nvSpPr>
        <p:spPr>
          <a:xfrm>
            <a:off x="4158007" y="6374044"/>
            <a:ext cx="3853762" cy="366139"/>
          </a:xfrm>
          <a:prstGeom prst="rect">
            <a:avLst/>
          </a:prstGeom>
        </p:spPr>
        <p:txBody>
          <a:bodyPr vert="horz" lIns="113224" tIns="56613" rIns="113224" bIns="56613" rtlCol="0" anchor="ctr"/>
          <a:lstStyle>
            <a:lvl1pPr algn="ctr">
              <a:defRPr sz="15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21708" y="6374044"/>
            <a:ext cx="2839615" cy="366139"/>
          </a:xfrm>
          <a:prstGeom prst="rect">
            <a:avLst/>
          </a:prstGeom>
        </p:spPr>
        <p:txBody>
          <a:bodyPr vert="horz" lIns="113224" tIns="56613" rIns="113224" bIns="56613" rtlCol="0" anchor="ctr"/>
          <a:lstStyle>
            <a:lvl1pPr algn="r">
              <a:defRPr sz="1500">
                <a:solidFill>
                  <a:schemeClr val="tx1">
                    <a:tint val="75000"/>
                  </a:schemeClr>
                </a:solidFill>
              </a:defRPr>
            </a:lvl1pPr>
          </a:lstStyle>
          <a:p>
            <a:fld id="{22EF0E7D-5C67-499D-A706-562244987224}"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805515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1132208" rtl="0" eaLnBrk="1" latinLnBrk="0" hangingPunct="1">
        <a:spcBef>
          <a:spcPct val="0"/>
        </a:spcBef>
        <a:buNone/>
        <a:defRPr sz="5500" kern="1200">
          <a:solidFill>
            <a:schemeClr val="tx1"/>
          </a:solidFill>
          <a:latin typeface="+mj-lt"/>
          <a:ea typeface="+mj-ea"/>
          <a:cs typeface="+mj-cs"/>
        </a:defRPr>
      </a:lvl1pPr>
    </p:titleStyle>
    <p:bodyStyle>
      <a:lvl1pPr marL="424578" indent="-424578" algn="l" defTabSz="1132208"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917" indent="-353820" algn="l" defTabSz="1132208"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257" indent="-283050" algn="l" defTabSz="1132208"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355"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472"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573"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676"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779"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887" indent="-283050" algn="l" defTabSz="1132208"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id-ID"/>
      </a:defPPr>
      <a:lvl1pPr marL="0" algn="l" defTabSz="1132208" rtl="0" eaLnBrk="1" latinLnBrk="0" hangingPunct="1">
        <a:defRPr sz="2100" kern="1200">
          <a:solidFill>
            <a:schemeClr val="tx1"/>
          </a:solidFill>
          <a:latin typeface="+mn-lt"/>
          <a:ea typeface="+mn-ea"/>
          <a:cs typeface="+mn-cs"/>
        </a:defRPr>
      </a:lvl1pPr>
      <a:lvl2pPr marL="566103" algn="l" defTabSz="1132208" rtl="0" eaLnBrk="1" latinLnBrk="0" hangingPunct="1">
        <a:defRPr sz="2100" kern="1200">
          <a:solidFill>
            <a:schemeClr val="tx1"/>
          </a:solidFill>
          <a:latin typeface="+mn-lt"/>
          <a:ea typeface="+mn-ea"/>
          <a:cs typeface="+mn-cs"/>
        </a:defRPr>
      </a:lvl2pPr>
      <a:lvl3pPr marL="1132208" algn="l" defTabSz="1132208" rtl="0" eaLnBrk="1" latinLnBrk="0" hangingPunct="1">
        <a:defRPr sz="2100" kern="1200">
          <a:solidFill>
            <a:schemeClr val="tx1"/>
          </a:solidFill>
          <a:latin typeface="+mn-lt"/>
          <a:ea typeface="+mn-ea"/>
          <a:cs typeface="+mn-cs"/>
        </a:defRPr>
      </a:lvl3pPr>
      <a:lvl4pPr marL="1698311" algn="l" defTabSz="1132208" rtl="0" eaLnBrk="1" latinLnBrk="0" hangingPunct="1">
        <a:defRPr sz="2100" kern="1200">
          <a:solidFill>
            <a:schemeClr val="tx1"/>
          </a:solidFill>
          <a:latin typeface="+mn-lt"/>
          <a:ea typeface="+mn-ea"/>
          <a:cs typeface="+mn-cs"/>
        </a:defRPr>
      </a:lvl4pPr>
      <a:lvl5pPr marL="2264416" algn="l" defTabSz="1132208" rtl="0" eaLnBrk="1" latinLnBrk="0" hangingPunct="1">
        <a:defRPr sz="2100" kern="1200">
          <a:solidFill>
            <a:schemeClr val="tx1"/>
          </a:solidFill>
          <a:latin typeface="+mn-lt"/>
          <a:ea typeface="+mn-ea"/>
          <a:cs typeface="+mn-cs"/>
        </a:defRPr>
      </a:lvl5pPr>
      <a:lvl6pPr marL="2830528" algn="l" defTabSz="1132208" rtl="0" eaLnBrk="1" latinLnBrk="0" hangingPunct="1">
        <a:defRPr sz="2100" kern="1200">
          <a:solidFill>
            <a:schemeClr val="tx1"/>
          </a:solidFill>
          <a:latin typeface="+mn-lt"/>
          <a:ea typeface="+mn-ea"/>
          <a:cs typeface="+mn-cs"/>
        </a:defRPr>
      </a:lvl6pPr>
      <a:lvl7pPr marL="3396624" algn="l" defTabSz="1132208" rtl="0" eaLnBrk="1" latinLnBrk="0" hangingPunct="1">
        <a:defRPr sz="2100" kern="1200">
          <a:solidFill>
            <a:schemeClr val="tx1"/>
          </a:solidFill>
          <a:latin typeface="+mn-lt"/>
          <a:ea typeface="+mn-ea"/>
          <a:cs typeface="+mn-cs"/>
        </a:defRPr>
      </a:lvl7pPr>
      <a:lvl8pPr marL="3962726" algn="l" defTabSz="1132208" rtl="0" eaLnBrk="1" latinLnBrk="0" hangingPunct="1">
        <a:defRPr sz="2100" kern="1200">
          <a:solidFill>
            <a:schemeClr val="tx1"/>
          </a:solidFill>
          <a:latin typeface="+mn-lt"/>
          <a:ea typeface="+mn-ea"/>
          <a:cs typeface="+mn-cs"/>
        </a:defRPr>
      </a:lvl8pPr>
      <a:lvl9pPr marL="4528828" algn="l" defTabSz="1132208"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90" y="275426"/>
            <a:ext cx="10141479" cy="1146175"/>
          </a:xfrm>
          <a:prstGeom prst="rect">
            <a:avLst/>
          </a:prstGeom>
        </p:spPr>
        <p:txBody>
          <a:bodyPr vert="horz" lIns="108521" tIns="54262" rIns="108521" bIns="54262"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8490" y="1604645"/>
            <a:ext cx="10141479" cy="4813935"/>
          </a:xfrm>
          <a:prstGeom prst="rect">
            <a:avLst/>
          </a:prstGeom>
        </p:spPr>
        <p:txBody>
          <a:bodyPr vert="horz" lIns="108521" tIns="54262" rIns="108521" bIns="542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57042" y="0"/>
            <a:ext cx="912733" cy="687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521" tIns="54262" rIns="108521" bIns="54262" rtlCol="0" anchor="ctr"/>
          <a:lstStyle/>
          <a:p>
            <a:pPr algn="ctr" defTabSz="1085247"/>
            <a:endParaRPr lang="en-US" sz="2100">
              <a:solidFill>
                <a:prstClr val="white"/>
              </a:solidFill>
            </a:endParaRPr>
          </a:p>
        </p:txBody>
      </p:sp>
      <p:sp>
        <p:nvSpPr>
          <p:cNvPr id="8" name="Rectangle 7"/>
          <p:cNvSpPr/>
          <p:nvPr/>
        </p:nvSpPr>
        <p:spPr>
          <a:xfrm>
            <a:off x="11257042" y="5501640"/>
            <a:ext cx="912733" cy="6877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521" tIns="54262" rIns="108521" bIns="54262" rtlCol="0" anchor="ctr"/>
          <a:lstStyle/>
          <a:p>
            <a:pPr algn="ctr" defTabSz="1085247"/>
            <a:endParaRPr lang="en-US" sz="2100">
              <a:solidFill>
                <a:prstClr val="white"/>
              </a:solidFill>
            </a:endParaRPr>
          </a:p>
        </p:txBody>
      </p:sp>
      <p:sp>
        <p:nvSpPr>
          <p:cNvPr id="6" name="Slide Number Placeholder 5"/>
          <p:cNvSpPr>
            <a:spLocks noGrp="1"/>
          </p:cNvSpPr>
          <p:nvPr>
            <p:ph type="sldNum" sz="quarter" idx="4"/>
          </p:nvPr>
        </p:nvSpPr>
        <p:spPr>
          <a:xfrm>
            <a:off x="11354980" y="5664651"/>
            <a:ext cx="730187" cy="397341"/>
          </a:xfrm>
          <a:prstGeom prst="bracketPair">
            <a:avLst>
              <a:gd name="adj" fmla="val 17949"/>
            </a:avLst>
          </a:prstGeom>
          <a:ln w="19050">
            <a:solidFill>
              <a:srgbClr val="FFFFFF"/>
            </a:solidFill>
          </a:ln>
        </p:spPr>
        <p:txBody>
          <a:bodyPr vert="horz" lIns="0" tIns="0" rIns="0" bIns="0" rtlCol="0" anchor="ctr"/>
          <a:lstStyle>
            <a:lvl1pPr algn="ctr">
              <a:defRPr sz="2100">
                <a:solidFill>
                  <a:srgbClr val="FFFFFF"/>
                </a:solidFill>
              </a:defRPr>
            </a:lvl1pPr>
          </a:lstStyle>
          <a:p>
            <a:pPr defTabSz="542621"/>
            <a:fld id="{D57F1E4F-1CFF-5643-939E-217C01CDF565}" type="slidenum">
              <a:rPr lang="en-US" smtClean="0">
                <a:solidFill>
                  <a:srgbClr val="90C226"/>
                </a:solidFill>
              </a:rPr>
              <a:pPr defTabSz="542621"/>
              <a:t>‹#›</a:t>
            </a:fld>
            <a:endParaRPr lang="en-US" dirty="0">
              <a:solidFill>
                <a:srgbClr val="90C226"/>
              </a:solidFill>
            </a:endParaRPr>
          </a:p>
        </p:txBody>
      </p:sp>
      <p:sp>
        <p:nvSpPr>
          <p:cNvPr id="5" name="Footer Placeholder 4"/>
          <p:cNvSpPr>
            <a:spLocks noGrp="1"/>
          </p:cNvSpPr>
          <p:nvPr>
            <p:ph type="ftr" sz="quarter" idx="3"/>
          </p:nvPr>
        </p:nvSpPr>
        <p:spPr>
          <a:xfrm rot="16200000">
            <a:off x="10485855" y="3999999"/>
            <a:ext cx="2373857" cy="486791"/>
          </a:xfrm>
          <a:prstGeom prst="rect">
            <a:avLst/>
          </a:prstGeom>
        </p:spPr>
        <p:txBody>
          <a:bodyPr vert="horz" lIns="108521" tIns="54262" rIns="108521" bIns="54262" rtlCol="0" anchor="ctr"/>
          <a:lstStyle>
            <a:lvl1pPr algn="r">
              <a:defRPr sz="1400">
                <a:solidFill>
                  <a:schemeClr val="bg2"/>
                </a:solidFill>
              </a:defRPr>
            </a:lvl1pPr>
          </a:lstStyle>
          <a:p>
            <a:pPr defTabSz="542621"/>
            <a:endParaRPr lang="en-US" dirty="0">
              <a:solidFill>
                <a:prstClr val="black">
                  <a:tint val="75000"/>
                </a:prstClr>
              </a:solidFill>
            </a:endParaRPr>
          </a:p>
        </p:txBody>
      </p:sp>
      <p:sp>
        <p:nvSpPr>
          <p:cNvPr id="4" name="Date Placeholder 3"/>
          <p:cNvSpPr>
            <a:spLocks noGrp="1"/>
          </p:cNvSpPr>
          <p:nvPr>
            <p:ph type="dt" sz="half" idx="2"/>
          </p:nvPr>
        </p:nvSpPr>
        <p:spPr>
          <a:xfrm rot="16200000">
            <a:off x="10450166" y="1590510"/>
            <a:ext cx="2445172" cy="486791"/>
          </a:xfrm>
          <a:prstGeom prst="rect">
            <a:avLst/>
          </a:prstGeom>
        </p:spPr>
        <p:txBody>
          <a:bodyPr vert="horz" lIns="108521" tIns="54262" rIns="108521" bIns="54262" rtlCol="0" anchor="ctr"/>
          <a:lstStyle>
            <a:lvl1pPr algn="l">
              <a:defRPr sz="1400">
                <a:solidFill>
                  <a:schemeClr val="bg2"/>
                </a:solidFill>
              </a:defRPr>
            </a:lvl1pPr>
          </a:lstStyle>
          <a:p>
            <a:pPr defTabSz="542621"/>
            <a:fld id="{B61BEF0D-F0BB-DE4B-95CE-6DB70DBA9567}" type="datetimeFigureOut">
              <a:rPr lang="en-US" smtClean="0">
                <a:solidFill>
                  <a:prstClr val="black">
                    <a:tint val="75000"/>
                  </a:prstClr>
                </a:solidFill>
              </a:rPr>
              <a:pPr defTabSz="542621"/>
              <a:t>1/31/2022</a:t>
            </a:fld>
            <a:endParaRPr lang="en-US" dirty="0">
              <a:solidFill>
                <a:prstClr val="black">
                  <a:tint val="75000"/>
                </a:prstClr>
              </a:solidFill>
            </a:endParaRPr>
          </a:p>
        </p:txBody>
      </p:sp>
    </p:spTree>
    <p:extLst>
      <p:ext uri="{BB962C8B-B14F-4D97-AF65-F5344CB8AC3E}">
        <p14:creationId xmlns:p14="http://schemas.microsoft.com/office/powerpoint/2010/main" val="88119486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085247" rtl="0" eaLnBrk="1" latinLnBrk="0" hangingPunct="1">
        <a:spcBef>
          <a:spcPct val="0"/>
        </a:spcBef>
        <a:buNone/>
        <a:defRPr sz="5500" kern="1200" cap="none" spc="-119" baseline="0">
          <a:ln>
            <a:noFill/>
          </a:ln>
          <a:solidFill>
            <a:schemeClr val="tx2"/>
          </a:solidFill>
          <a:effectLst/>
          <a:latin typeface="+mj-lt"/>
          <a:ea typeface="+mj-ea"/>
          <a:cs typeface="+mj-cs"/>
        </a:defRPr>
      </a:lvl1pPr>
    </p:titleStyle>
    <p:bodyStyle>
      <a:lvl1pPr marL="406967" indent="-271307" algn="l" defTabSz="1085247"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59675" indent="-271307" algn="l" defTabSz="1085247"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193774" indent="-271307" algn="l" defTabSz="1085247"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519347" indent="-271307" algn="l" defTabSz="108524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4pPr>
      <a:lvl5pPr marL="1844925" indent="-271307" algn="l" defTabSz="1085247" rtl="0" eaLnBrk="1" latinLnBrk="0" hangingPunct="1">
        <a:spcBef>
          <a:spcPct val="20000"/>
        </a:spcBef>
        <a:buClr>
          <a:schemeClr val="accent5"/>
        </a:buClr>
        <a:buFont typeface="Arial" pitchFamily="34" charset="0"/>
        <a:buChar char="•"/>
        <a:defRPr sz="1700" kern="1200" baseline="0">
          <a:solidFill>
            <a:schemeClr val="tx1"/>
          </a:solidFill>
          <a:latin typeface="+mn-lt"/>
          <a:ea typeface="+mn-ea"/>
          <a:cs typeface="+mn-cs"/>
        </a:defRPr>
      </a:lvl5pPr>
      <a:lvl6pPr marL="2061974" indent="-217040" algn="l" defTabSz="1085247" rtl="0" eaLnBrk="1" latinLnBrk="0" hangingPunct="1">
        <a:spcBef>
          <a:spcPct val="20000"/>
        </a:spcBef>
        <a:buClr>
          <a:schemeClr val="accent1"/>
        </a:buClr>
        <a:buFont typeface="Arial" pitchFamily="34" charset="0"/>
        <a:buChar char="•"/>
        <a:defRPr sz="1700" kern="1200" baseline="0">
          <a:solidFill>
            <a:schemeClr val="tx1"/>
          </a:solidFill>
          <a:latin typeface="+mn-lt"/>
          <a:ea typeface="+mn-ea"/>
          <a:cs typeface="+mn-cs"/>
        </a:defRPr>
      </a:lvl6pPr>
      <a:lvl7pPr marL="2279026" indent="-217040" algn="l" defTabSz="1085247" rtl="0" eaLnBrk="1" latinLnBrk="0" hangingPunct="1">
        <a:spcBef>
          <a:spcPct val="20000"/>
        </a:spcBef>
        <a:buClr>
          <a:schemeClr val="accent2"/>
        </a:buClr>
        <a:buFont typeface="Arial" pitchFamily="34" charset="0"/>
        <a:buChar char="•"/>
        <a:defRPr sz="1700" kern="1200">
          <a:solidFill>
            <a:schemeClr val="tx1"/>
          </a:solidFill>
          <a:latin typeface="+mn-lt"/>
          <a:ea typeface="+mn-ea"/>
          <a:cs typeface="+mn-cs"/>
        </a:defRPr>
      </a:lvl7pPr>
      <a:lvl8pPr marL="2496076" indent="-217040" algn="l" defTabSz="1085247" rtl="0" eaLnBrk="1" latinLnBrk="0" hangingPunct="1">
        <a:spcBef>
          <a:spcPct val="20000"/>
        </a:spcBef>
        <a:buClr>
          <a:schemeClr val="accent3"/>
        </a:buClr>
        <a:buFont typeface="Arial" pitchFamily="34" charset="0"/>
        <a:buChar char="•"/>
        <a:defRPr sz="1700" kern="1200">
          <a:solidFill>
            <a:schemeClr val="tx1"/>
          </a:solidFill>
          <a:latin typeface="+mn-lt"/>
          <a:ea typeface="+mn-ea"/>
          <a:cs typeface="+mn-cs"/>
        </a:defRPr>
      </a:lvl8pPr>
      <a:lvl9pPr marL="2713124" indent="-217040" algn="l" defTabSz="1085247" rtl="0" eaLnBrk="1" latinLnBrk="0" hangingPunct="1">
        <a:spcBef>
          <a:spcPct val="20000"/>
        </a:spcBef>
        <a:buClr>
          <a:schemeClr val="accent4"/>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085247" rtl="0" eaLnBrk="1" latinLnBrk="0" hangingPunct="1">
        <a:defRPr sz="2100" kern="1200">
          <a:solidFill>
            <a:schemeClr val="tx1"/>
          </a:solidFill>
          <a:latin typeface="+mn-lt"/>
          <a:ea typeface="+mn-ea"/>
          <a:cs typeface="+mn-cs"/>
        </a:defRPr>
      </a:lvl1pPr>
      <a:lvl2pPr marL="542621" algn="l" defTabSz="1085247" rtl="0" eaLnBrk="1" latinLnBrk="0" hangingPunct="1">
        <a:defRPr sz="2100" kern="1200">
          <a:solidFill>
            <a:schemeClr val="tx1"/>
          </a:solidFill>
          <a:latin typeface="+mn-lt"/>
          <a:ea typeface="+mn-ea"/>
          <a:cs typeface="+mn-cs"/>
        </a:defRPr>
      </a:lvl2pPr>
      <a:lvl3pPr marL="1085247" algn="l" defTabSz="1085247" rtl="0" eaLnBrk="1" latinLnBrk="0" hangingPunct="1">
        <a:defRPr sz="2100" kern="1200">
          <a:solidFill>
            <a:schemeClr val="tx1"/>
          </a:solidFill>
          <a:latin typeface="+mn-lt"/>
          <a:ea typeface="+mn-ea"/>
          <a:cs typeface="+mn-cs"/>
        </a:defRPr>
      </a:lvl3pPr>
      <a:lvl4pPr marL="1627867" algn="l" defTabSz="1085247" rtl="0" eaLnBrk="1" latinLnBrk="0" hangingPunct="1">
        <a:defRPr sz="2100" kern="1200">
          <a:solidFill>
            <a:schemeClr val="tx1"/>
          </a:solidFill>
          <a:latin typeface="+mn-lt"/>
          <a:ea typeface="+mn-ea"/>
          <a:cs typeface="+mn-cs"/>
        </a:defRPr>
      </a:lvl4pPr>
      <a:lvl5pPr marL="2170501" algn="l" defTabSz="1085247" rtl="0" eaLnBrk="1" latinLnBrk="0" hangingPunct="1">
        <a:defRPr sz="2100" kern="1200">
          <a:solidFill>
            <a:schemeClr val="tx1"/>
          </a:solidFill>
          <a:latin typeface="+mn-lt"/>
          <a:ea typeface="+mn-ea"/>
          <a:cs typeface="+mn-cs"/>
        </a:defRPr>
      </a:lvl5pPr>
      <a:lvl6pPr marL="2713124" algn="l" defTabSz="1085247" rtl="0" eaLnBrk="1" latinLnBrk="0" hangingPunct="1">
        <a:defRPr sz="2100" kern="1200">
          <a:solidFill>
            <a:schemeClr val="tx1"/>
          </a:solidFill>
          <a:latin typeface="+mn-lt"/>
          <a:ea typeface="+mn-ea"/>
          <a:cs typeface="+mn-cs"/>
        </a:defRPr>
      </a:lvl6pPr>
      <a:lvl7pPr marL="3255735" algn="l" defTabSz="1085247" rtl="0" eaLnBrk="1" latinLnBrk="0" hangingPunct="1">
        <a:defRPr sz="2100" kern="1200">
          <a:solidFill>
            <a:schemeClr val="tx1"/>
          </a:solidFill>
          <a:latin typeface="+mn-lt"/>
          <a:ea typeface="+mn-ea"/>
          <a:cs typeface="+mn-cs"/>
        </a:defRPr>
      </a:lvl7pPr>
      <a:lvl8pPr marL="3798369" algn="l" defTabSz="1085247" rtl="0" eaLnBrk="1" latinLnBrk="0" hangingPunct="1">
        <a:defRPr sz="2100" kern="1200">
          <a:solidFill>
            <a:schemeClr val="tx1"/>
          </a:solidFill>
          <a:latin typeface="+mn-lt"/>
          <a:ea typeface="+mn-ea"/>
          <a:cs typeface="+mn-cs"/>
        </a:defRPr>
      </a:lvl8pPr>
      <a:lvl9pPr marL="4341000" algn="l" defTabSz="1085247"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672" y="366164"/>
            <a:ext cx="10496431" cy="1329245"/>
          </a:xfrm>
          <a:prstGeom prst="rect">
            <a:avLst/>
          </a:prstGeom>
        </p:spPr>
        <p:txBody>
          <a:bodyPr vert="horz" lIns="108546" tIns="54274" rIns="108546" bIns="54274"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672" y="1830696"/>
            <a:ext cx="10496431" cy="4363425"/>
          </a:xfrm>
          <a:prstGeom prst="rect">
            <a:avLst/>
          </a:prstGeom>
        </p:spPr>
        <p:txBody>
          <a:bodyPr vert="horz" lIns="108546" tIns="54274" rIns="108546" bIns="542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6672" y="6374031"/>
            <a:ext cx="2738199" cy="366139"/>
          </a:xfrm>
          <a:prstGeom prst="rect">
            <a:avLst/>
          </a:prstGeom>
        </p:spPr>
        <p:txBody>
          <a:bodyPr vert="horz" lIns="108546" tIns="54274" rIns="108546" bIns="54274" rtlCol="0" anchor="ctr"/>
          <a:lstStyle>
            <a:lvl1pPr algn="l">
              <a:defRPr sz="1400">
                <a:solidFill>
                  <a:schemeClr val="tx1">
                    <a:tint val="75000"/>
                  </a:schemeClr>
                </a:solidFill>
              </a:defRPr>
            </a:lvl1pPr>
          </a:lstStyle>
          <a:p>
            <a:pPr defTabSz="1085492"/>
            <a:fld id="{6E516D5B-D798-46E6-9AA4-BA6B12B479E1}" type="datetimeFigureOut">
              <a:rPr lang="id-ID" smtClean="0">
                <a:solidFill>
                  <a:prstClr val="black">
                    <a:tint val="75000"/>
                  </a:prstClr>
                </a:solidFill>
              </a:rPr>
              <a:pPr defTabSz="1085492"/>
              <a:t>31/01/2022</a:t>
            </a:fld>
            <a:endParaRPr lang="id-ID">
              <a:solidFill>
                <a:prstClr val="black">
                  <a:tint val="75000"/>
                </a:prstClr>
              </a:solidFill>
            </a:endParaRPr>
          </a:p>
        </p:txBody>
      </p:sp>
      <p:sp>
        <p:nvSpPr>
          <p:cNvPr id="5" name="Footer Placeholder 4"/>
          <p:cNvSpPr>
            <a:spLocks noGrp="1"/>
          </p:cNvSpPr>
          <p:nvPr>
            <p:ph type="ftr" sz="quarter" idx="3"/>
          </p:nvPr>
        </p:nvSpPr>
        <p:spPr>
          <a:xfrm>
            <a:off x="4031238" y="6374031"/>
            <a:ext cx="4107299" cy="366139"/>
          </a:xfrm>
          <a:prstGeom prst="rect">
            <a:avLst/>
          </a:prstGeom>
        </p:spPr>
        <p:txBody>
          <a:bodyPr vert="horz" lIns="108546" tIns="54274" rIns="108546" bIns="54274" rtlCol="0" anchor="ctr"/>
          <a:lstStyle>
            <a:lvl1pPr algn="ctr">
              <a:defRPr sz="1400">
                <a:solidFill>
                  <a:schemeClr val="tx1">
                    <a:tint val="75000"/>
                  </a:schemeClr>
                </a:solidFill>
              </a:defRPr>
            </a:lvl1pPr>
          </a:lstStyle>
          <a:p>
            <a:pPr defTabSz="1085492"/>
            <a:endParaRPr lang="id-ID">
              <a:solidFill>
                <a:prstClr val="black">
                  <a:tint val="75000"/>
                </a:prstClr>
              </a:solidFill>
            </a:endParaRPr>
          </a:p>
        </p:txBody>
      </p:sp>
      <p:sp>
        <p:nvSpPr>
          <p:cNvPr id="6" name="Slide Number Placeholder 5"/>
          <p:cNvSpPr>
            <a:spLocks noGrp="1"/>
          </p:cNvSpPr>
          <p:nvPr>
            <p:ph type="sldNum" sz="quarter" idx="4"/>
          </p:nvPr>
        </p:nvSpPr>
        <p:spPr>
          <a:xfrm>
            <a:off x="8594905" y="6374031"/>
            <a:ext cx="2738199" cy="366139"/>
          </a:xfrm>
          <a:prstGeom prst="rect">
            <a:avLst/>
          </a:prstGeom>
        </p:spPr>
        <p:txBody>
          <a:bodyPr vert="horz" lIns="108546" tIns="54274" rIns="108546" bIns="54274" rtlCol="0" anchor="ctr"/>
          <a:lstStyle>
            <a:lvl1pPr algn="r">
              <a:defRPr sz="1400">
                <a:solidFill>
                  <a:schemeClr val="tx1">
                    <a:tint val="75000"/>
                  </a:schemeClr>
                </a:solidFill>
              </a:defRPr>
            </a:lvl1pPr>
          </a:lstStyle>
          <a:p>
            <a:pPr defTabSz="1085492"/>
            <a:fld id="{5F04D483-B5B1-4A6A-9150-F83B156046B8}" type="slidenum">
              <a:rPr lang="id-ID" smtClean="0">
                <a:solidFill>
                  <a:prstClr val="black">
                    <a:tint val="75000"/>
                  </a:prstClr>
                </a:solidFill>
              </a:rPr>
              <a:pPr defTabSz="1085492"/>
              <a:t>‹#›</a:t>
            </a:fld>
            <a:endParaRPr lang="id-ID">
              <a:solidFill>
                <a:prstClr val="black">
                  <a:tint val="75000"/>
                </a:prstClr>
              </a:solidFill>
            </a:endParaRPr>
          </a:p>
        </p:txBody>
      </p:sp>
    </p:spTree>
    <p:extLst>
      <p:ext uri="{BB962C8B-B14F-4D97-AF65-F5344CB8AC3E}">
        <p14:creationId xmlns:p14="http://schemas.microsoft.com/office/powerpoint/2010/main" val="322990031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085492" rtl="0" eaLnBrk="1" latinLnBrk="0" hangingPunct="1">
        <a:lnSpc>
          <a:spcPct val="90000"/>
        </a:lnSpc>
        <a:spcBef>
          <a:spcPct val="0"/>
        </a:spcBef>
        <a:buNone/>
        <a:defRPr sz="5200" kern="1200">
          <a:solidFill>
            <a:schemeClr val="tx1"/>
          </a:solidFill>
          <a:latin typeface="+mj-lt"/>
          <a:ea typeface="+mj-ea"/>
          <a:cs typeface="+mj-cs"/>
        </a:defRPr>
      </a:lvl1pPr>
    </p:titleStyle>
    <p:bodyStyle>
      <a:lvl1pPr marL="271369" indent="-271369" algn="l" defTabSz="1085492" rtl="0" eaLnBrk="1" latinLnBrk="0" hangingPunct="1">
        <a:lnSpc>
          <a:spcPct val="90000"/>
        </a:lnSpc>
        <a:spcBef>
          <a:spcPts val="1190"/>
        </a:spcBef>
        <a:buFont typeface="Arial" panose="020B0604020202020204" pitchFamily="34" charset="0"/>
        <a:buChar char="•"/>
        <a:defRPr sz="3300" kern="1200">
          <a:solidFill>
            <a:schemeClr val="tx1"/>
          </a:solidFill>
          <a:latin typeface="+mn-lt"/>
          <a:ea typeface="+mn-ea"/>
          <a:cs typeface="+mn-cs"/>
        </a:defRPr>
      </a:lvl1pPr>
      <a:lvl2pPr marL="814118" indent="-271369" algn="l" defTabSz="1085492" rtl="0" eaLnBrk="1" latinLnBrk="0" hangingPunct="1">
        <a:lnSpc>
          <a:spcPct val="90000"/>
        </a:lnSpc>
        <a:spcBef>
          <a:spcPts val="595"/>
        </a:spcBef>
        <a:buFont typeface="Arial" panose="020B0604020202020204" pitchFamily="34" charset="0"/>
        <a:buChar char="•"/>
        <a:defRPr sz="2900" kern="1200">
          <a:solidFill>
            <a:schemeClr val="tx1"/>
          </a:solidFill>
          <a:latin typeface="+mn-lt"/>
          <a:ea typeface="+mn-ea"/>
          <a:cs typeface="+mn-cs"/>
        </a:defRPr>
      </a:lvl2pPr>
      <a:lvl3pPr marL="1356867" indent="-271369" algn="l" defTabSz="1085492" rtl="0" eaLnBrk="1" latinLnBrk="0" hangingPunct="1">
        <a:lnSpc>
          <a:spcPct val="90000"/>
        </a:lnSpc>
        <a:spcBef>
          <a:spcPts val="595"/>
        </a:spcBef>
        <a:buFont typeface="Arial" panose="020B0604020202020204" pitchFamily="34" charset="0"/>
        <a:buChar char="•"/>
        <a:defRPr sz="2400" kern="1200">
          <a:solidFill>
            <a:schemeClr val="tx1"/>
          </a:solidFill>
          <a:latin typeface="+mn-lt"/>
          <a:ea typeface="+mn-ea"/>
          <a:cs typeface="+mn-cs"/>
        </a:defRPr>
      </a:lvl3pPr>
      <a:lvl4pPr marL="1899614" indent="-271369" algn="l" defTabSz="108549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4pPr>
      <a:lvl5pPr marL="2442363" indent="-271369" algn="l" defTabSz="108549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5pPr>
      <a:lvl6pPr marL="2985107" indent="-271369" algn="l" defTabSz="108549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6pPr>
      <a:lvl7pPr marL="3527856" indent="-271369" algn="l" defTabSz="108549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70602" indent="-271369" algn="l" defTabSz="108549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13352" indent="-271369" algn="l" defTabSz="108549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5492" rtl="0" eaLnBrk="1" latinLnBrk="0" hangingPunct="1">
        <a:defRPr sz="2100" kern="1200">
          <a:solidFill>
            <a:schemeClr val="tx1"/>
          </a:solidFill>
          <a:latin typeface="+mn-lt"/>
          <a:ea typeface="+mn-ea"/>
          <a:cs typeface="+mn-cs"/>
        </a:defRPr>
      </a:lvl1pPr>
      <a:lvl2pPr marL="542744" algn="l" defTabSz="1085492" rtl="0" eaLnBrk="1" latinLnBrk="0" hangingPunct="1">
        <a:defRPr sz="2100" kern="1200">
          <a:solidFill>
            <a:schemeClr val="tx1"/>
          </a:solidFill>
          <a:latin typeface="+mn-lt"/>
          <a:ea typeface="+mn-ea"/>
          <a:cs typeface="+mn-cs"/>
        </a:defRPr>
      </a:lvl2pPr>
      <a:lvl3pPr marL="1085492" algn="l" defTabSz="1085492" rtl="0" eaLnBrk="1" latinLnBrk="0" hangingPunct="1">
        <a:defRPr sz="2100" kern="1200">
          <a:solidFill>
            <a:schemeClr val="tx1"/>
          </a:solidFill>
          <a:latin typeface="+mn-lt"/>
          <a:ea typeface="+mn-ea"/>
          <a:cs typeface="+mn-cs"/>
        </a:defRPr>
      </a:lvl3pPr>
      <a:lvl4pPr marL="1628236" algn="l" defTabSz="1085492" rtl="0" eaLnBrk="1" latinLnBrk="0" hangingPunct="1">
        <a:defRPr sz="2100" kern="1200">
          <a:solidFill>
            <a:schemeClr val="tx1"/>
          </a:solidFill>
          <a:latin typeface="+mn-lt"/>
          <a:ea typeface="+mn-ea"/>
          <a:cs typeface="+mn-cs"/>
        </a:defRPr>
      </a:lvl4pPr>
      <a:lvl5pPr marL="2170991" algn="l" defTabSz="1085492" rtl="0" eaLnBrk="1" latinLnBrk="0" hangingPunct="1">
        <a:defRPr sz="2100" kern="1200">
          <a:solidFill>
            <a:schemeClr val="tx1"/>
          </a:solidFill>
          <a:latin typeface="+mn-lt"/>
          <a:ea typeface="+mn-ea"/>
          <a:cs typeface="+mn-cs"/>
        </a:defRPr>
      </a:lvl5pPr>
      <a:lvl6pPr marL="2713737" algn="l" defTabSz="1085492" rtl="0" eaLnBrk="1" latinLnBrk="0" hangingPunct="1">
        <a:defRPr sz="2100" kern="1200">
          <a:solidFill>
            <a:schemeClr val="tx1"/>
          </a:solidFill>
          <a:latin typeface="+mn-lt"/>
          <a:ea typeface="+mn-ea"/>
          <a:cs typeface="+mn-cs"/>
        </a:defRPr>
      </a:lvl6pPr>
      <a:lvl7pPr marL="3256471" algn="l" defTabSz="1085492" rtl="0" eaLnBrk="1" latinLnBrk="0" hangingPunct="1">
        <a:defRPr sz="2100" kern="1200">
          <a:solidFill>
            <a:schemeClr val="tx1"/>
          </a:solidFill>
          <a:latin typeface="+mn-lt"/>
          <a:ea typeface="+mn-ea"/>
          <a:cs typeface="+mn-cs"/>
        </a:defRPr>
      </a:lvl7pPr>
      <a:lvl8pPr marL="3799227" algn="l" defTabSz="1085492" rtl="0" eaLnBrk="1" latinLnBrk="0" hangingPunct="1">
        <a:defRPr sz="2100" kern="1200">
          <a:solidFill>
            <a:schemeClr val="tx1"/>
          </a:solidFill>
          <a:latin typeface="+mn-lt"/>
          <a:ea typeface="+mn-ea"/>
          <a:cs typeface="+mn-cs"/>
        </a:defRPr>
      </a:lvl8pPr>
      <a:lvl9pPr marL="4341981" algn="l" defTabSz="1085492"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672" y="366155"/>
            <a:ext cx="10496431" cy="1329245"/>
          </a:xfrm>
          <a:prstGeom prst="rect">
            <a:avLst/>
          </a:prstGeom>
        </p:spPr>
        <p:txBody>
          <a:bodyPr vert="horz" lIns="108659" tIns="54331" rIns="108659" bIns="5433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672" y="1830696"/>
            <a:ext cx="10496431" cy="4363425"/>
          </a:xfrm>
          <a:prstGeom prst="rect">
            <a:avLst/>
          </a:prstGeom>
        </p:spPr>
        <p:txBody>
          <a:bodyPr vert="horz" lIns="108659" tIns="54331" rIns="108659" bIns="54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6672" y="6374022"/>
            <a:ext cx="2738199" cy="366139"/>
          </a:xfrm>
          <a:prstGeom prst="rect">
            <a:avLst/>
          </a:prstGeom>
        </p:spPr>
        <p:txBody>
          <a:bodyPr vert="horz" lIns="108659" tIns="54331" rIns="108659" bIns="54331" rtlCol="0" anchor="ctr"/>
          <a:lstStyle>
            <a:lvl1pPr algn="l">
              <a:defRPr sz="1400">
                <a:solidFill>
                  <a:schemeClr val="tx1">
                    <a:tint val="75000"/>
                  </a:schemeClr>
                </a:solidFill>
              </a:defRPr>
            </a:lvl1pPr>
          </a:lstStyle>
          <a:p>
            <a:pPr defTabSz="1086597"/>
            <a:fld id="{6E516D5B-D798-46E6-9AA4-BA6B12B479E1}" type="datetimeFigureOut">
              <a:rPr lang="id-ID" smtClean="0">
                <a:solidFill>
                  <a:prstClr val="black">
                    <a:tint val="75000"/>
                  </a:prstClr>
                </a:solidFill>
              </a:rPr>
              <a:pPr defTabSz="1086597"/>
              <a:t>31/01/2022</a:t>
            </a:fld>
            <a:endParaRPr lang="id-ID">
              <a:solidFill>
                <a:prstClr val="black">
                  <a:tint val="75000"/>
                </a:prstClr>
              </a:solidFill>
            </a:endParaRPr>
          </a:p>
        </p:txBody>
      </p:sp>
      <p:sp>
        <p:nvSpPr>
          <p:cNvPr id="5" name="Footer Placeholder 4"/>
          <p:cNvSpPr>
            <a:spLocks noGrp="1"/>
          </p:cNvSpPr>
          <p:nvPr>
            <p:ph type="ftr" sz="quarter" idx="3"/>
          </p:nvPr>
        </p:nvSpPr>
        <p:spPr>
          <a:xfrm>
            <a:off x="4031238" y="6374022"/>
            <a:ext cx="4107299" cy="366139"/>
          </a:xfrm>
          <a:prstGeom prst="rect">
            <a:avLst/>
          </a:prstGeom>
        </p:spPr>
        <p:txBody>
          <a:bodyPr vert="horz" lIns="108659" tIns="54331" rIns="108659" bIns="54331" rtlCol="0" anchor="ctr"/>
          <a:lstStyle>
            <a:lvl1pPr algn="ctr">
              <a:defRPr sz="1400">
                <a:solidFill>
                  <a:schemeClr val="tx1">
                    <a:tint val="75000"/>
                  </a:schemeClr>
                </a:solidFill>
              </a:defRPr>
            </a:lvl1pPr>
          </a:lstStyle>
          <a:p>
            <a:pPr defTabSz="1086597"/>
            <a:endParaRPr lang="id-ID">
              <a:solidFill>
                <a:prstClr val="black">
                  <a:tint val="75000"/>
                </a:prstClr>
              </a:solidFill>
            </a:endParaRPr>
          </a:p>
        </p:txBody>
      </p:sp>
      <p:sp>
        <p:nvSpPr>
          <p:cNvPr id="6" name="Slide Number Placeholder 5"/>
          <p:cNvSpPr>
            <a:spLocks noGrp="1"/>
          </p:cNvSpPr>
          <p:nvPr>
            <p:ph type="sldNum" sz="quarter" idx="4"/>
          </p:nvPr>
        </p:nvSpPr>
        <p:spPr>
          <a:xfrm>
            <a:off x="8594905" y="6374022"/>
            <a:ext cx="2738199" cy="366139"/>
          </a:xfrm>
          <a:prstGeom prst="rect">
            <a:avLst/>
          </a:prstGeom>
        </p:spPr>
        <p:txBody>
          <a:bodyPr vert="horz" lIns="108659" tIns="54331" rIns="108659" bIns="54331" rtlCol="0" anchor="ctr"/>
          <a:lstStyle>
            <a:lvl1pPr algn="r">
              <a:defRPr sz="1400">
                <a:solidFill>
                  <a:schemeClr val="tx1">
                    <a:tint val="75000"/>
                  </a:schemeClr>
                </a:solidFill>
              </a:defRPr>
            </a:lvl1pPr>
          </a:lstStyle>
          <a:p>
            <a:pPr defTabSz="1086597"/>
            <a:fld id="{5F04D483-B5B1-4A6A-9150-F83B156046B8}" type="slidenum">
              <a:rPr lang="id-ID" smtClean="0">
                <a:solidFill>
                  <a:prstClr val="black">
                    <a:tint val="75000"/>
                  </a:prstClr>
                </a:solidFill>
              </a:rPr>
              <a:pPr defTabSz="1086597"/>
              <a:t>‹#›</a:t>
            </a:fld>
            <a:endParaRPr lang="id-ID">
              <a:solidFill>
                <a:prstClr val="black">
                  <a:tint val="75000"/>
                </a:prstClr>
              </a:solidFill>
            </a:endParaRPr>
          </a:p>
        </p:txBody>
      </p:sp>
    </p:spTree>
    <p:extLst>
      <p:ext uri="{BB962C8B-B14F-4D97-AF65-F5344CB8AC3E}">
        <p14:creationId xmlns:p14="http://schemas.microsoft.com/office/powerpoint/2010/main" val="311652666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086597" rtl="0" eaLnBrk="1" latinLnBrk="0" hangingPunct="1">
        <a:lnSpc>
          <a:spcPct val="90000"/>
        </a:lnSpc>
        <a:spcBef>
          <a:spcPct val="0"/>
        </a:spcBef>
        <a:buNone/>
        <a:defRPr sz="5200" kern="1200">
          <a:solidFill>
            <a:schemeClr val="tx1"/>
          </a:solidFill>
          <a:latin typeface="+mj-lt"/>
          <a:ea typeface="+mj-ea"/>
          <a:cs typeface="+mj-cs"/>
        </a:defRPr>
      </a:lvl1pPr>
    </p:titleStyle>
    <p:bodyStyle>
      <a:lvl1pPr marL="271646" indent="-271646" algn="l" defTabSz="1086597" rtl="0" eaLnBrk="1" latinLnBrk="0" hangingPunct="1">
        <a:lnSpc>
          <a:spcPct val="90000"/>
        </a:lnSpc>
        <a:spcBef>
          <a:spcPts val="1190"/>
        </a:spcBef>
        <a:buFont typeface="Arial" panose="020B0604020202020204" pitchFamily="34" charset="0"/>
        <a:buChar char="•"/>
        <a:defRPr sz="3300" kern="1200">
          <a:solidFill>
            <a:schemeClr val="tx1"/>
          </a:solidFill>
          <a:latin typeface="+mn-lt"/>
          <a:ea typeface="+mn-ea"/>
          <a:cs typeface="+mn-cs"/>
        </a:defRPr>
      </a:lvl1pPr>
      <a:lvl2pPr marL="814947" indent="-271646" algn="l" defTabSz="1086597" rtl="0" eaLnBrk="1" latinLnBrk="0" hangingPunct="1">
        <a:lnSpc>
          <a:spcPct val="90000"/>
        </a:lnSpc>
        <a:spcBef>
          <a:spcPts val="595"/>
        </a:spcBef>
        <a:buFont typeface="Arial" panose="020B0604020202020204" pitchFamily="34" charset="0"/>
        <a:buChar char="•"/>
        <a:defRPr sz="2900" kern="1200">
          <a:solidFill>
            <a:schemeClr val="tx1"/>
          </a:solidFill>
          <a:latin typeface="+mn-lt"/>
          <a:ea typeface="+mn-ea"/>
          <a:cs typeface="+mn-cs"/>
        </a:defRPr>
      </a:lvl2pPr>
      <a:lvl3pPr marL="1358249" indent="-271646" algn="l" defTabSz="1086597" rtl="0" eaLnBrk="1" latinLnBrk="0" hangingPunct="1">
        <a:lnSpc>
          <a:spcPct val="90000"/>
        </a:lnSpc>
        <a:spcBef>
          <a:spcPts val="595"/>
        </a:spcBef>
        <a:buFont typeface="Arial" panose="020B0604020202020204" pitchFamily="34" charset="0"/>
        <a:buChar char="•"/>
        <a:defRPr sz="2400" kern="1200">
          <a:solidFill>
            <a:schemeClr val="tx1"/>
          </a:solidFill>
          <a:latin typeface="+mn-lt"/>
          <a:ea typeface="+mn-ea"/>
          <a:cs typeface="+mn-cs"/>
        </a:defRPr>
      </a:lvl3pPr>
      <a:lvl4pPr marL="1901546" indent="-271646" algn="l" defTabSz="1086597"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4pPr>
      <a:lvl5pPr marL="2444848" indent="-271646" algn="l" defTabSz="1086597"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5pPr>
      <a:lvl6pPr marL="2988146" indent="-271646" algn="l" defTabSz="1086597"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6pPr>
      <a:lvl7pPr marL="3531445" indent="-271646" algn="l" defTabSz="1086597"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74744" indent="-271646" algn="l" defTabSz="1086597"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18044" indent="-271646" algn="l" defTabSz="1086597"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6597" rtl="0" eaLnBrk="1" latinLnBrk="0" hangingPunct="1">
        <a:defRPr sz="2100" kern="1200">
          <a:solidFill>
            <a:schemeClr val="tx1"/>
          </a:solidFill>
          <a:latin typeface="+mn-lt"/>
          <a:ea typeface="+mn-ea"/>
          <a:cs typeface="+mn-cs"/>
        </a:defRPr>
      </a:lvl1pPr>
      <a:lvl2pPr marL="543297" algn="l" defTabSz="1086597" rtl="0" eaLnBrk="1" latinLnBrk="0" hangingPunct="1">
        <a:defRPr sz="2100" kern="1200">
          <a:solidFill>
            <a:schemeClr val="tx1"/>
          </a:solidFill>
          <a:latin typeface="+mn-lt"/>
          <a:ea typeface="+mn-ea"/>
          <a:cs typeface="+mn-cs"/>
        </a:defRPr>
      </a:lvl2pPr>
      <a:lvl3pPr marL="1086597" algn="l" defTabSz="1086597" rtl="0" eaLnBrk="1" latinLnBrk="0" hangingPunct="1">
        <a:defRPr sz="2100" kern="1200">
          <a:solidFill>
            <a:schemeClr val="tx1"/>
          </a:solidFill>
          <a:latin typeface="+mn-lt"/>
          <a:ea typeface="+mn-ea"/>
          <a:cs typeface="+mn-cs"/>
        </a:defRPr>
      </a:lvl3pPr>
      <a:lvl4pPr marL="1629897" algn="l" defTabSz="1086597" rtl="0" eaLnBrk="1" latinLnBrk="0" hangingPunct="1">
        <a:defRPr sz="2100" kern="1200">
          <a:solidFill>
            <a:schemeClr val="tx1"/>
          </a:solidFill>
          <a:latin typeface="+mn-lt"/>
          <a:ea typeface="+mn-ea"/>
          <a:cs typeface="+mn-cs"/>
        </a:defRPr>
      </a:lvl4pPr>
      <a:lvl5pPr marL="2173198" algn="l" defTabSz="1086597" rtl="0" eaLnBrk="1" latinLnBrk="0" hangingPunct="1">
        <a:defRPr sz="2100" kern="1200">
          <a:solidFill>
            <a:schemeClr val="tx1"/>
          </a:solidFill>
          <a:latin typeface="+mn-lt"/>
          <a:ea typeface="+mn-ea"/>
          <a:cs typeface="+mn-cs"/>
        </a:defRPr>
      </a:lvl5pPr>
      <a:lvl6pPr marL="2716498" algn="l" defTabSz="1086597" rtl="0" eaLnBrk="1" latinLnBrk="0" hangingPunct="1">
        <a:defRPr sz="2100" kern="1200">
          <a:solidFill>
            <a:schemeClr val="tx1"/>
          </a:solidFill>
          <a:latin typeface="+mn-lt"/>
          <a:ea typeface="+mn-ea"/>
          <a:cs typeface="+mn-cs"/>
        </a:defRPr>
      </a:lvl6pPr>
      <a:lvl7pPr marL="3259791" algn="l" defTabSz="1086597" rtl="0" eaLnBrk="1" latinLnBrk="0" hangingPunct="1">
        <a:defRPr sz="2100" kern="1200">
          <a:solidFill>
            <a:schemeClr val="tx1"/>
          </a:solidFill>
          <a:latin typeface="+mn-lt"/>
          <a:ea typeface="+mn-ea"/>
          <a:cs typeface="+mn-cs"/>
        </a:defRPr>
      </a:lvl7pPr>
      <a:lvl8pPr marL="3803094" algn="l" defTabSz="1086597" rtl="0" eaLnBrk="1" latinLnBrk="0" hangingPunct="1">
        <a:defRPr sz="2100" kern="1200">
          <a:solidFill>
            <a:schemeClr val="tx1"/>
          </a:solidFill>
          <a:latin typeface="+mn-lt"/>
          <a:ea typeface="+mn-ea"/>
          <a:cs typeface="+mn-cs"/>
        </a:defRPr>
      </a:lvl8pPr>
      <a:lvl9pPr marL="4346397" algn="l" defTabSz="1086597"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672" y="366151"/>
            <a:ext cx="10496431" cy="1329245"/>
          </a:xfrm>
          <a:prstGeom prst="rect">
            <a:avLst/>
          </a:prstGeom>
        </p:spPr>
        <p:txBody>
          <a:bodyPr vert="horz" lIns="108709" tIns="54356" rIns="108709" bIns="5435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672" y="1830696"/>
            <a:ext cx="10496431" cy="4363425"/>
          </a:xfrm>
          <a:prstGeom prst="rect">
            <a:avLst/>
          </a:prstGeom>
        </p:spPr>
        <p:txBody>
          <a:bodyPr vert="horz" lIns="108709" tIns="54356" rIns="108709" bIns="543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6672" y="6374018"/>
            <a:ext cx="2738199" cy="366139"/>
          </a:xfrm>
          <a:prstGeom prst="rect">
            <a:avLst/>
          </a:prstGeom>
        </p:spPr>
        <p:txBody>
          <a:bodyPr vert="horz" lIns="108709" tIns="54356" rIns="108709" bIns="54356" rtlCol="0" anchor="ctr"/>
          <a:lstStyle>
            <a:lvl1pPr algn="l">
              <a:defRPr sz="1400">
                <a:solidFill>
                  <a:schemeClr val="tx1">
                    <a:tint val="75000"/>
                  </a:schemeClr>
                </a:solidFill>
              </a:defRPr>
            </a:lvl1pPr>
          </a:lstStyle>
          <a:p>
            <a:pPr defTabSz="1087089"/>
            <a:fld id="{6E516D5B-D798-46E6-9AA4-BA6B12B479E1}" type="datetimeFigureOut">
              <a:rPr lang="id-ID" smtClean="0">
                <a:solidFill>
                  <a:prstClr val="black">
                    <a:tint val="75000"/>
                  </a:prstClr>
                </a:solidFill>
              </a:rPr>
              <a:pPr defTabSz="1087089"/>
              <a:t>31/01/2022</a:t>
            </a:fld>
            <a:endParaRPr lang="id-ID">
              <a:solidFill>
                <a:prstClr val="black">
                  <a:tint val="75000"/>
                </a:prstClr>
              </a:solidFill>
            </a:endParaRPr>
          </a:p>
        </p:txBody>
      </p:sp>
      <p:sp>
        <p:nvSpPr>
          <p:cNvPr id="5" name="Footer Placeholder 4"/>
          <p:cNvSpPr>
            <a:spLocks noGrp="1"/>
          </p:cNvSpPr>
          <p:nvPr>
            <p:ph type="ftr" sz="quarter" idx="3"/>
          </p:nvPr>
        </p:nvSpPr>
        <p:spPr>
          <a:xfrm>
            <a:off x="4031238" y="6374018"/>
            <a:ext cx="4107299" cy="366139"/>
          </a:xfrm>
          <a:prstGeom prst="rect">
            <a:avLst/>
          </a:prstGeom>
        </p:spPr>
        <p:txBody>
          <a:bodyPr vert="horz" lIns="108709" tIns="54356" rIns="108709" bIns="54356" rtlCol="0" anchor="ctr"/>
          <a:lstStyle>
            <a:lvl1pPr algn="ctr">
              <a:defRPr sz="1400">
                <a:solidFill>
                  <a:schemeClr val="tx1">
                    <a:tint val="75000"/>
                  </a:schemeClr>
                </a:solidFill>
              </a:defRPr>
            </a:lvl1pPr>
          </a:lstStyle>
          <a:p>
            <a:pPr defTabSz="1087089"/>
            <a:endParaRPr lang="id-ID">
              <a:solidFill>
                <a:prstClr val="black">
                  <a:tint val="75000"/>
                </a:prstClr>
              </a:solidFill>
            </a:endParaRPr>
          </a:p>
        </p:txBody>
      </p:sp>
      <p:sp>
        <p:nvSpPr>
          <p:cNvPr id="6" name="Slide Number Placeholder 5"/>
          <p:cNvSpPr>
            <a:spLocks noGrp="1"/>
          </p:cNvSpPr>
          <p:nvPr>
            <p:ph type="sldNum" sz="quarter" idx="4"/>
          </p:nvPr>
        </p:nvSpPr>
        <p:spPr>
          <a:xfrm>
            <a:off x="8594905" y="6374018"/>
            <a:ext cx="2738199" cy="366139"/>
          </a:xfrm>
          <a:prstGeom prst="rect">
            <a:avLst/>
          </a:prstGeom>
        </p:spPr>
        <p:txBody>
          <a:bodyPr vert="horz" lIns="108709" tIns="54356" rIns="108709" bIns="54356" rtlCol="0" anchor="ctr"/>
          <a:lstStyle>
            <a:lvl1pPr algn="r">
              <a:defRPr sz="1400">
                <a:solidFill>
                  <a:schemeClr val="tx1">
                    <a:tint val="75000"/>
                  </a:schemeClr>
                </a:solidFill>
              </a:defRPr>
            </a:lvl1pPr>
          </a:lstStyle>
          <a:p>
            <a:pPr defTabSz="1087089"/>
            <a:fld id="{5F04D483-B5B1-4A6A-9150-F83B156046B8}" type="slidenum">
              <a:rPr lang="id-ID" smtClean="0">
                <a:solidFill>
                  <a:prstClr val="black">
                    <a:tint val="75000"/>
                  </a:prstClr>
                </a:solidFill>
              </a:rPr>
              <a:pPr defTabSz="1087089"/>
              <a:t>‹#›</a:t>
            </a:fld>
            <a:endParaRPr lang="id-ID">
              <a:solidFill>
                <a:prstClr val="black">
                  <a:tint val="75000"/>
                </a:prstClr>
              </a:solidFill>
            </a:endParaRPr>
          </a:p>
        </p:txBody>
      </p:sp>
    </p:spTree>
    <p:extLst>
      <p:ext uri="{BB962C8B-B14F-4D97-AF65-F5344CB8AC3E}">
        <p14:creationId xmlns:p14="http://schemas.microsoft.com/office/powerpoint/2010/main" val="228107611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087089" rtl="0" eaLnBrk="1" latinLnBrk="0" hangingPunct="1">
        <a:lnSpc>
          <a:spcPct val="90000"/>
        </a:lnSpc>
        <a:spcBef>
          <a:spcPct val="0"/>
        </a:spcBef>
        <a:buNone/>
        <a:defRPr sz="5200" kern="1200">
          <a:solidFill>
            <a:schemeClr val="tx1"/>
          </a:solidFill>
          <a:latin typeface="+mj-lt"/>
          <a:ea typeface="+mj-ea"/>
          <a:cs typeface="+mj-cs"/>
        </a:defRPr>
      </a:lvl1pPr>
    </p:titleStyle>
    <p:bodyStyle>
      <a:lvl1pPr marL="271770" indent="-271770" algn="l" defTabSz="1087089" rtl="0" eaLnBrk="1" latinLnBrk="0" hangingPunct="1">
        <a:lnSpc>
          <a:spcPct val="90000"/>
        </a:lnSpc>
        <a:spcBef>
          <a:spcPts val="1190"/>
        </a:spcBef>
        <a:buFont typeface="Arial" panose="020B0604020202020204" pitchFamily="34" charset="0"/>
        <a:buChar char="•"/>
        <a:defRPr sz="3300" kern="1200">
          <a:solidFill>
            <a:schemeClr val="tx1"/>
          </a:solidFill>
          <a:latin typeface="+mn-lt"/>
          <a:ea typeface="+mn-ea"/>
          <a:cs typeface="+mn-cs"/>
        </a:defRPr>
      </a:lvl1pPr>
      <a:lvl2pPr marL="815316" indent="-271770" algn="l" defTabSz="1087089" rtl="0" eaLnBrk="1" latinLnBrk="0" hangingPunct="1">
        <a:lnSpc>
          <a:spcPct val="90000"/>
        </a:lnSpc>
        <a:spcBef>
          <a:spcPts val="595"/>
        </a:spcBef>
        <a:buFont typeface="Arial" panose="020B0604020202020204" pitchFamily="34" charset="0"/>
        <a:buChar char="•"/>
        <a:defRPr sz="2900" kern="1200">
          <a:solidFill>
            <a:schemeClr val="tx1"/>
          </a:solidFill>
          <a:latin typeface="+mn-lt"/>
          <a:ea typeface="+mn-ea"/>
          <a:cs typeface="+mn-cs"/>
        </a:defRPr>
      </a:lvl2pPr>
      <a:lvl3pPr marL="1358863" indent="-271770" algn="l" defTabSz="1087089" rtl="0" eaLnBrk="1" latinLnBrk="0" hangingPunct="1">
        <a:lnSpc>
          <a:spcPct val="90000"/>
        </a:lnSpc>
        <a:spcBef>
          <a:spcPts val="595"/>
        </a:spcBef>
        <a:buFont typeface="Arial" panose="020B0604020202020204" pitchFamily="34" charset="0"/>
        <a:buChar char="•"/>
        <a:defRPr sz="2400" kern="1200">
          <a:solidFill>
            <a:schemeClr val="tx1"/>
          </a:solidFill>
          <a:latin typeface="+mn-lt"/>
          <a:ea typeface="+mn-ea"/>
          <a:cs typeface="+mn-cs"/>
        </a:defRPr>
      </a:lvl3pPr>
      <a:lvl4pPr marL="1902407" indent="-271770" algn="l" defTabSz="108708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4pPr>
      <a:lvl5pPr marL="2445953" indent="-271770" algn="l" defTabSz="108708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5pPr>
      <a:lvl6pPr marL="2989497" indent="-271770" algn="l" defTabSz="108708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6pPr>
      <a:lvl7pPr marL="3533041" indent="-271770" algn="l" defTabSz="108708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76586" indent="-271770" algn="l" defTabSz="108708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0131" indent="-271770" algn="l" defTabSz="108708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7089" rtl="0" eaLnBrk="1" latinLnBrk="0" hangingPunct="1">
        <a:defRPr sz="2100" kern="1200">
          <a:solidFill>
            <a:schemeClr val="tx1"/>
          </a:solidFill>
          <a:latin typeface="+mn-lt"/>
          <a:ea typeface="+mn-ea"/>
          <a:cs typeface="+mn-cs"/>
        </a:defRPr>
      </a:lvl1pPr>
      <a:lvl2pPr marL="543544" algn="l" defTabSz="1087089" rtl="0" eaLnBrk="1" latinLnBrk="0" hangingPunct="1">
        <a:defRPr sz="2100" kern="1200">
          <a:solidFill>
            <a:schemeClr val="tx1"/>
          </a:solidFill>
          <a:latin typeface="+mn-lt"/>
          <a:ea typeface="+mn-ea"/>
          <a:cs typeface="+mn-cs"/>
        </a:defRPr>
      </a:lvl2pPr>
      <a:lvl3pPr marL="1087089" algn="l" defTabSz="1087089" rtl="0" eaLnBrk="1" latinLnBrk="0" hangingPunct="1">
        <a:defRPr sz="2100" kern="1200">
          <a:solidFill>
            <a:schemeClr val="tx1"/>
          </a:solidFill>
          <a:latin typeface="+mn-lt"/>
          <a:ea typeface="+mn-ea"/>
          <a:cs typeface="+mn-cs"/>
        </a:defRPr>
      </a:lvl3pPr>
      <a:lvl4pPr marL="1630634" algn="l" defTabSz="1087089" rtl="0" eaLnBrk="1" latinLnBrk="0" hangingPunct="1">
        <a:defRPr sz="2100" kern="1200">
          <a:solidFill>
            <a:schemeClr val="tx1"/>
          </a:solidFill>
          <a:latin typeface="+mn-lt"/>
          <a:ea typeface="+mn-ea"/>
          <a:cs typeface="+mn-cs"/>
        </a:defRPr>
      </a:lvl4pPr>
      <a:lvl5pPr marL="2174180" algn="l" defTabSz="1087089" rtl="0" eaLnBrk="1" latinLnBrk="0" hangingPunct="1">
        <a:defRPr sz="2100" kern="1200">
          <a:solidFill>
            <a:schemeClr val="tx1"/>
          </a:solidFill>
          <a:latin typeface="+mn-lt"/>
          <a:ea typeface="+mn-ea"/>
          <a:cs typeface="+mn-cs"/>
        </a:defRPr>
      </a:lvl5pPr>
      <a:lvl6pPr marL="2717726" algn="l" defTabSz="1087089" rtl="0" eaLnBrk="1" latinLnBrk="0" hangingPunct="1">
        <a:defRPr sz="2100" kern="1200">
          <a:solidFill>
            <a:schemeClr val="tx1"/>
          </a:solidFill>
          <a:latin typeface="+mn-lt"/>
          <a:ea typeface="+mn-ea"/>
          <a:cs typeface="+mn-cs"/>
        </a:defRPr>
      </a:lvl6pPr>
      <a:lvl7pPr marL="3261267" algn="l" defTabSz="1087089" rtl="0" eaLnBrk="1" latinLnBrk="0" hangingPunct="1">
        <a:defRPr sz="2100" kern="1200">
          <a:solidFill>
            <a:schemeClr val="tx1"/>
          </a:solidFill>
          <a:latin typeface="+mn-lt"/>
          <a:ea typeface="+mn-ea"/>
          <a:cs typeface="+mn-cs"/>
        </a:defRPr>
      </a:lvl7pPr>
      <a:lvl8pPr marL="3804812" algn="l" defTabSz="1087089" rtl="0" eaLnBrk="1" latinLnBrk="0" hangingPunct="1">
        <a:defRPr sz="2100" kern="1200">
          <a:solidFill>
            <a:schemeClr val="tx1"/>
          </a:solidFill>
          <a:latin typeface="+mn-lt"/>
          <a:ea typeface="+mn-ea"/>
          <a:cs typeface="+mn-cs"/>
        </a:defRPr>
      </a:lvl8pPr>
      <a:lvl9pPr marL="4348361" algn="l" defTabSz="1087089"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672" y="366146"/>
            <a:ext cx="10496431" cy="1329245"/>
          </a:xfrm>
          <a:prstGeom prst="rect">
            <a:avLst/>
          </a:prstGeom>
        </p:spPr>
        <p:txBody>
          <a:bodyPr vert="horz" lIns="108771" tIns="54386" rIns="108771" bIns="5438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672" y="1830696"/>
            <a:ext cx="10496431" cy="4363425"/>
          </a:xfrm>
          <a:prstGeom prst="rect">
            <a:avLst/>
          </a:prstGeom>
        </p:spPr>
        <p:txBody>
          <a:bodyPr vert="horz" lIns="108771" tIns="54386" rIns="108771" bIns="543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6672" y="6374013"/>
            <a:ext cx="2738199" cy="366139"/>
          </a:xfrm>
          <a:prstGeom prst="rect">
            <a:avLst/>
          </a:prstGeom>
        </p:spPr>
        <p:txBody>
          <a:bodyPr vert="horz" lIns="108771" tIns="54386" rIns="108771" bIns="54386" rtlCol="0" anchor="ctr"/>
          <a:lstStyle>
            <a:lvl1pPr algn="l">
              <a:defRPr sz="1400">
                <a:solidFill>
                  <a:schemeClr val="tx1">
                    <a:tint val="75000"/>
                  </a:schemeClr>
                </a:solidFill>
              </a:defRPr>
            </a:lvl1pPr>
          </a:lstStyle>
          <a:p>
            <a:pPr defTabSz="1087704"/>
            <a:fld id="{6E516D5B-D798-46E6-9AA4-BA6B12B479E1}" type="datetimeFigureOut">
              <a:rPr lang="id-ID" smtClean="0">
                <a:solidFill>
                  <a:prstClr val="black">
                    <a:tint val="75000"/>
                  </a:prstClr>
                </a:solidFill>
              </a:rPr>
              <a:pPr defTabSz="1087704"/>
              <a:t>31/01/2022</a:t>
            </a:fld>
            <a:endParaRPr lang="id-ID">
              <a:solidFill>
                <a:prstClr val="black">
                  <a:tint val="75000"/>
                </a:prstClr>
              </a:solidFill>
            </a:endParaRPr>
          </a:p>
        </p:txBody>
      </p:sp>
      <p:sp>
        <p:nvSpPr>
          <p:cNvPr id="5" name="Footer Placeholder 4"/>
          <p:cNvSpPr>
            <a:spLocks noGrp="1"/>
          </p:cNvSpPr>
          <p:nvPr>
            <p:ph type="ftr" sz="quarter" idx="3"/>
          </p:nvPr>
        </p:nvSpPr>
        <p:spPr>
          <a:xfrm>
            <a:off x="4031238" y="6374013"/>
            <a:ext cx="4107299" cy="366139"/>
          </a:xfrm>
          <a:prstGeom prst="rect">
            <a:avLst/>
          </a:prstGeom>
        </p:spPr>
        <p:txBody>
          <a:bodyPr vert="horz" lIns="108771" tIns="54386" rIns="108771" bIns="54386" rtlCol="0" anchor="ctr"/>
          <a:lstStyle>
            <a:lvl1pPr algn="ctr">
              <a:defRPr sz="1400">
                <a:solidFill>
                  <a:schemeClr val="tx1">
                    <a:tint val="75000"/>
                  </a:schemeClr>
                </a:solidFill>
              </a:defRPr>
            </a:lvl1pPr>
          </a:lstStyle>
          <a:p>
            <a:pPr defTabSz="1087704"/>
            <a:endParaRPr lang="id-ID">
              <a:solidFill>
                <a:prstClr val="black">
                  <a:tint val="75000"/>
                </a:prstClr>
              </a:solidFill>
            </a:endParaRPr>
          </a:p>
        </p:txBody>
      </p:sp>
      <p:sp>
        <p:nvSpPr>
          <p:cNvPr id="6" name="Slide Number Placeholder 5"/>
          <p:cNvSpPr>
            <a:spLocks noGrp="1"/>
          </p:cNvSpPr>
          <p:nvPr>
            <p:ph type="sldNum" sz="quarter" idx="4"/>
          </p:nvPr>
        </p:nvSpPr>
        <p:spPr>
          <a:xfrm>
            <a:off x="8594905" y="6374013"/>
            <a:ext cx="2738199" cy="366139"/>
          </a:xfrm>
          <a:prstGeom prst="rect">
            <a:avLst/>
          </a:prstGeom>
        </p:spPr>
        <p:txBody>
          <a:bodyPr vert="horz" lIns="108771" tIns="54386" rIns="108771" bIns="54386" rtlCol="0" anchor="ctr"/>
          <a:lstStyle>
            <a:lvl1pPr algn="r">
              <a:defRPr sz="1400">
                <a:solidFill>
                  <a:schemeClr val="tx1">
                    <a:tint val="75000"/>
                  </a:schemeClr>
                </a:solidFill>
              </a:defRPr>
            </a:lvl1pPr>
          </a:lstStyle>
          <a:p>
            <a:pPr defTabSz="1087704"/>
            <a:fld id="{5F04D483-B5B1-4A6A-9150-F83B156046B8}" type="slidenum">
              <a:rPr lang="id-ID" smtClean="0">
                <a:solidFill>
                  <a:prstClr val="black">
                    <a:tint val="75000"/>
                  </a:prstClr>
                </a:solidFill>
              </a:rPr>
              <a:pPr defTabSz="1087704"/>
              <a:t>‹#›</a:t>
            </a:fld>
            <a:endParaRPr lang="id-ID">
              <a:solidFill>
                <a:prstClr val="black">
                  <a:tint val="75000"/>
                </a:prstClr>
              </a:solidFill>
            </a:endParaRPr>
          </a:p>
        </p:txBody>
      </p:sp>
    </p:spTree>
    <p:extLst>
      <p:ext uri="{BB962C8B-B14F-4D97-AF65-F5344CB8AC3E}">
        <p14:creationId xmlns:p14="http://schemas.microsoft.com/office/powerpoint/2010/main" val="411232841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1087704" rtl="0" eaLnBrk="1" latinLnBrk="0" hangingPunct="1">
        <a:lnSpc>
          <a:spcPct val="90000"/>
        </a:lnSpc>
        <a:spcBef>
          <a:spcPct val="0"/>
        </a:spcBef>
        <a:buNone/>
        <a:defRPr sz="5200" kern="1200">
          <a:solidFill>
            <a:schemeClr val="tx1"/>
          </a:solidFill>
          <a:latin typeface="+mj-lt"/>
          <a:ea typeface="+mj-ea"/>
          <a:cs typeface="+mj-cs"/>
        </a:defRPr>
      </a:lvl1pPr>
    </p:titleStyle>
    <p:bodyStyle>
      <a:lvl1pPr marL="271925" indent="-271925" algn="l" defTabSz="1087704" rtl="0" eaLnBrk="1" latinLnBrk="0" hangingPunct="1">
        <a:lnSpc>
          <a:spcPct val="90000"/>
        </a:lnSpc>
        <a:spcBef>
          <a:spcPts val="1190"/>
        </a:spcBef>
        <a:buFont typeface="Arial" panose="020B0604020202020204" pitchFamily="34" charset="0"/>
        <a:buChar char="•"/>
        <a:defRPr sz="3300" kern="1200">
          <a:solidFill>
            <a:schemeClr val="tx1"/>
          </a:solidFill>
          <a:latin typeface="+mn-lt"/>
          <a:ea typeface="+mn-ea"/>
          <a:cs typeface="+mn-cs"/>
        </a:defRPr>
      </a:lvl1pPr>
      <a:lvl2pPr marL="815777" indent="-271925" algn="l" defTabSz="1087704" rtl="0" eaLnBrk="1" latinLnBrk="0" hangingPunct="1">
        <a:lnSpc>
          <a:spcPct val="90000"/>
        </a:lnSpc>
        <a:spcBef>
          <a:spcPts val="595"/>
        </a:spcBef>
        <a:buFont typeface="Arial" panose="020B0604020202020204" pitchFamily="34" charset="0"/>
        <a:buChar char="•"/>
        <a:defRPr sz="2900" kern="1200">
          <a:solidFill>
            <a:schemeClr val="tx1"/>
          </a:solidFill>
          <a:latin typeface="+mn-lt"/>
          <a:ea typeface="+mn-ea"/>
          <a:cs typeface="+mn-cs"/>
        </a:defRPr>
      </a:lvl2pPr>
      <a:lvl3pPr marL="1359631" indent="-271925" algn="l" defTabSz="1087704" rtl="0" eaLnBrk="1" latinLnBrk="0" hangingPunct="1">
        <a:lnSpc>
          <a:spcPct val="90000"/>
        </a:lnSpc>
        <a:spcBef>
          <a:spcPts val="595"/>
        </a:spcBef>
        <a:buFont typeface="Arial" panose="020B0604020202020204" pitchFamily="34" charset="0"/>
        <a:buChar char="•"/>
        <a:defRPr sz="2400" kern="1200">
          <a:solidFill>
            <a:schemeClr val="tx1"/>
          </a:solidFill>
          <a:latin typeface="+mn-lt"/>
          <a:ea typeface="+mn-ea"/>
          <a:cs typeface="+mn-cs"/>
        </a:defRPr>
      </a:lvl3pPr>
      <a:lvl4pPr marL="1903483" indent="-271925" algn="l" defTabSz="1087704"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4pPr>
      <a:lvl5pPr marL="2447334" indent="-271925" algn="l" defTabSz="1087704"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5pPr>
      <a:lvl6pPr marL="2991187" indent="-271925" algn="l" defTabSz="1087704"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6pPr>
      <a:lvl7pPr marL="3535039" indent="-271925" algn="l" defTabSz="1087704"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78890" indent="-271925" algn="l" defTabSz="1087704"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2743" indent="-271925" algn="l" defTabSz="1087704"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7704" rtl="0" eaLnBrk="1" latinLnBrk="0" hangingPunct="1">
        <a:defRPr sz="2100" kern="1200">
          <a:solidFill>
            <a:schemeClr val="tx1"/>
          </a:solidFill>
          <a:latin typeface="+mn-lt"/>
          <a:ea typeface="+mn-ea"/>
          <a:cs typeface="+mn-cs"/>
        </a:defRPr>
      </a:lvl1pPr>
      <a:lvl2pPr marL="543851" algn="l" defTabSz="1087704" rtl="0" eaLnBrk="1" latinLnBrk="0" hangingPunct="1">
        <a:defRPr sz="2100" kern="1200">
          <a:solidFill>
            <a:schemeClr val="tx1"/>
          </a:solidFill>
          <a:latin typeface="+mn-lt"/>
          <a:ea typeface="+mn-ea"/>
          <a:cs typeface="+mn-cs"/>
        </a:defRPr>
      </a:lvl2pPr>
      <a:lvl3pPr marL="1087704" algn="l" defTabSz="1087704" rtl="0" eaLnBrk="1" latinLnBrk="0" hangingPunct="1">
        <a:defRPr sz="2100" kern="1200">
          <a:solidFill>
            <a:schemeClr val="tx1"/>
          </a:solidFill>
          <a:latin typeface="+mn-lt"/>
          <a:ea typeface="+mn-ea"/>
          <a:cs typeface="+mn-cs"/>
        </a:defRPr>
      </a:lvl3pPr>
      <a:lvl4pPr marL="1631556" algn="l" defTabSz="1087704" rtl="0" eaLnBrk="1" latinLnBrk="0" hangingPunct="1">
        <a:defRPr sz="2100" kern="1200">
          <a:solidFill>
            <a:schemeClr val="tx1"/>
          </a:solidFill>
          <a:latin typeface="+mn-lt"/>
          <a:ea typeface="+mn-ea"/>
          <a:cs typeface="+mn-cs"/>
        </a:defRPr>
      </a:lvl4pPr>
      <a:lvl5pPr marL="2175409" algn="l" defTabSz="1087704" rtl="0" eaLnBrk="1" latinLnBrk="0" hangingPunct="1">
        <a:defRPr sz="2100" kern="1200">
          <a:solidFill>
            <a:schemeClr val="tx1"/>
          </a:solidFill>
          <a:latin typeface="+mn-lt"/>
          <a:ea typeface="+mn-ea"/>
          <a:cs typeface="+mn-cs"/>
        </a:defRPr>
      </a:lvl5pPr>
      <a:lvl6pPr marL="2719262" algn="l" defTabSz="1087704" rtl="0" eaLnBrk="1" latinLnBrk="0" hangingPunct="1">
        <a:defRPr sz="2100" kern="1200">
          <a:solidFill>
            <a:schemeClr val="tx1"/>
          </a:solidFill>
          <a:latin typeface="+mn-lt"/>
          <a:ea typeface="+mn-ea"/>
          <a:cs typeface="+mn-cs"/>
        </a:defRPr>
      </a:lvl6pPr>
      <a:lvl7pPr marL="3263112" algn="l" defTabSz="1087704" rtl="0" eaLnBrk="1" latinLnBrk="0" hangingPunct="1">
        <a:defRPr sz="2100" kern="1200">
          <a:solidFill>
            <a:schemeClr val="tx1"/>
          </a:solidFill>
          <a:latin typeface="+mn-lt"/>
          <a:ea typeface="+mn-ea"/>
          <a:cs typeface="+mn-cs"/>
        </a:defRPr>
      </a:lvl7pPr>
      <a:lvl8pPr marL="3806964" algn="l" defTabSz="1087704" rtl="0" eaLnBrk="1" latinLnBrk="0" hangingPunct="1">
        <a:defRPr sz="2100" kern="1200">
          <a:solidFill>
            <a:schemeClr val="tx1"/>
          </a:solidFill>
          <a:latin typeface="+mn-lt"/>
          <a:ea typeface="+mn-ea"/>
          <a:cs typeface="+mn-cs"/>
        </a:defRPr>
      </a:lvl8pPr>
      <a:lvl9pPr marL="4350818" algn="l" defTabSz="1087704"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90" y="275405"/>
            <a:ext cx="10141479" cy="1146175"/>
          </a:xfrm>
          <a:prstGeom prst="rect">
            <a:avLst/>
          </a:prstGeom>
        </p:spPr>
        <p:txBody>
          <a:bodyPr vert="horz" lIns="108784" tIns="54392" rIns="108784" bIns="54392"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8490" y="1604645"/>
            <a:ext cx="10141479" cy="4813935"/>
          </a:xfrm>
          <a:prstGeom prst="rect">
            <a:avLst/>
          </a:prstGeom>
        </p:spPr>
        <p:txBody>
          <a:bodyPr vert="horz" lIns="108784" tIns="54392" rIns="108784" bIns="543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57042" y="0"/>
            <a:ext cx="912733" cy="687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4" tIns="54392" rIns="108784" bIns="54392" rtlCol="0" anchor="ctr"/>
          <a:lstStyle/>
          <a:p>
            <a:pPr algn="ctr" defTabSz="1087827"/>
            <a:endParaRPr lang="en-US">
              <a:solidFill>
                <a:prstClr val="white"/>
              </a:solidFill>
            </a:endParaRPr>
          </a:p>
        </p:txBody>
      </p:sp>
      <p:sp>
        <p:nvSpPr>
          <p:cNvPr id="8" name="Rectangle 7"/>
          <p:cNvSpPr/>
          <p:nvPr/>
        </p:nvSpPr>
        <p:spPr>
          <a:xfrm>
            <a:off x="11257042" y="5501640"/>
            <a:ext cx="912733" cy="6877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4" tIns="54392" rIns="108784" bIns="54392" rtlCol="0" anchor="ctr"/>
          <a:lstStyle/>
          <a:p>
            <a:pPr algn="ctr" defTabSz="1087827"/>
            <a:endParaRPr lang="en-US">
              <a:solidFill>
                <a:prstClr val="white"/>
              </a:solidFill>
            </a:endParaRPr>
          </a:p>
        </p:txBody>
      </p:sp>
      <p:sp>
        <p:nvSpPr>
          <p:cNvPr id="6" name="Slide Number Placeholder 5"/>
          <p:cNvSpPr>
            <a:spLocks noGrp="1"/>
          </p:cNvSpPr>
          <p:nvPr>
            <p:ph type="sldNum" sz="quarter" idx="4"/>
          </p:nvPr>
        </p:nvSpPr>
        <p:spPr>
          <a:xfrm>
            <a:off x="11354980" y="5664651"/>
            <a:ext cx="730187" cy="397341"/>
          </a:xfrm>
          <a:prstGeom prst="bracketPair">
            <a:avLst>
              <a:gd name="adj" fmla="val 17949"/>
            </a:avLst>
          </a:prstGeom>
          <a:ln w="19050">
            <a:solidFill>
              <a:srgbClr val="FFFFFF"/>
            </a:solidFill>
          </a:ln>
        </p:spPr>
        <p:txBody>
          <a:bodyPr vert="horz" lIns="0" tIns="0" rIns="0" bIns="0" rtlCol="0" anchor="ctr"/>
          <a:lstStyle>
            <a:lvl1pPr algn="ctr">
              <a:defRPr sz="2100">
                <a:solidFill>
                  <a:srgbClr val="FFFFFF"/>
                </a:solidFill>
              </a:defRPr>
            </a:lvl1pPr>
          </a:lstStyle>
          <a:p>
            <a:pPr defTabSz="543913"/>
            <a:fld id="{D57F1E4F-1CFF-5643-939E-217C01CDF565}" type="slidenum">
              <a:rPr lang="en-US" smtClean="0">
                <a:solidFill>
                  <a:srgbClr val="90C226"/>
                </a:solidFill>
              </a:rPr>
              <a:pPr defTabSz="543913"/>
              <a:t>‹#›</a:t>
            </a:fld>
            <a:endParaRPr lang="en-US" dirty="0">
              <a:solidFill>
                <a:srgbClr val="90C226"/>
              </a:solidFill>
            </a:endParaRPr>
          </a:p>
        </p:txBody>
      </p:sp>
      <p:sp>
        <p:nvSpPr>
          <p:cNvPr id="5" name="Footer Placeholder 4"/>
          <p:cNvSpPr>
            <a:spLocks noGrp="1"/>
          </p:cNvSpPr>
          <p:nvPr>
            <p:ph type="ftr" sz="quarter" idx="3"/>
          </p:nvPr>
        </p:nvSpPr>
        <p:spPr>
          <a:xfrm rot="16200000">
            <a:off x="10485828" y="3999999"/>
            <a:ext cx="2373857" cy="486791"/>
          </a:xfrm>
          <a:prstGeom prst="rect">
            <a:avLst/>
          </a:prstGeom>
        </p:spPr>
        <p:txBody>
          <a:bodyPr vert="horz" lIns="108784" tIns="54392" rIns="108784" bIns="54392" rtlCol="0" anchor="ctr"/>
          <a:lstStyle>
            <a:lvl1pPr algn="r">
              <a:defRPr sz="1400">
                <a:solidFill>
                  <a:schemeClr val="bg2"/>
                </a:solidFill>
              </a:defRPr>
            </a:lvl1pPr>
          </a:lstStyle>
          <a:p>
            <a:pPr defTabSz="543913"/>
            <a:endParaRPr lang="en-US" dirty="0">
              <a:solidFill>
                <a:prstClr val="black">
                  <a:tint val="75000"/>
                </a:prstClr>
              </a:solidFill>
            </a:endParaRPr>
          </a:p>
        </p:txBody>
      </p:sp>
      <p:sp>
        <p:nvSpPr>
          <p:cNvPr id="4" name="Date Placeholder 3"/>
          <p:cNvSpPr>
            <a:spLocks noGrp="1"/>
          </p:cNvSpPr>
          <p:nvPr>
            <p:ph type="dt" sz="half" idx="2"/>
          </p:nvPr>
        </p:nvSpPr>
        <p:spPr>
          <a:xfrm rot="16200000">
            <a:off x="10450166" y="1590489"/>
            <a:ext cx="2445172" cy="486791"/>
          </a:xfrm>
          <a:prstGeom prst="rect">
            <a:avLst/>
          </a:prstGeom>
        </p:spPr>
        <p:txBody>
          <a:bodyPr vert="horz" lIns="108784" tIns="54392" rIns="108784" bIns="54392" rtlCol="0" anchor="ctr"/>
          <a:lstStyle>
            <a:lvl1pPr algn="l">
              <a:defRPr sz="1400">
                <a:solidFill>
                  <a:schemeClr val="bg2"/>
                </a:solidFill>
              </a:defRPr>
            </a:lvl1pPr>
          </a:lstStyle>
          <a:p>
            <a:pPr defTabSz="543913"/>
            <a:fld id="{B61BEF0D-F0BB-DE4B-95CE-6DB70DBA9567}" type="datetimeFigureOut">
              <a:rPr lang="en-US" smtClean="0">
                <a:solidFill>
                  <a:prstClr val="black">
                    <a:tint val="75000"/>
                  </a:prstClr>
                </a:solidFill>
              </a:rPr>
              <a:pPr defTabSz="543913"/>
              <a:t>1/31/2022</a:t>
            </a:fld>
            <a:endParaRPr lang="en-US" dirty="0">
              <a:solidFill>
                <a:prstClr val="black">
                  <a:tint val="75000"/>
                </a:prstClr>
              </a:solidFill>
            </a:endParaRPr>
          </a:p>
        </p:txBody>
      </p:sp>
    </p:spTree>
    <p:extLst>
      <p:ext uri="{BB962C8B-B14F-4D97-AF65-F5344CB8AC3E}">
        <p14:creationId xmlns:p14="http://schemas.microsoft.com/office/powerpoint/2010/main" val="170619045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1087827" rtl="0" eaLnBrk="1" latinLnBrk="0" hangingPunct="1">
        <a:spcBef>
          <a:spcPct val="0"/>
        </a:spcBef>
        <a:buNone/>
        <a:defRPr sz="5500" kern="1200" cap="none" spc="-119" baseline="0">
          <a:ln>
            <a:noFill/>
          </a:ln>
          <a:solidFill>
            <a:schemeClr val="tx2"/>
          </a:solidFill>
          <a:effectLst/>
          <a:latin typeface="+mj-lt"/>
          <a:ea typeface="+mj-ea"/>
          <a:cs typeface="+mj-cs"/>
        </a:defRPr>
      </a:lvl1pPr>
    </p:titleStyle>
    <p:bodyStyle>
      <a:lvl1pPr marL="407936" indent="-271956" algn="l" defTabSz="1087827"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61480" indent="-271956" algn="l" defTabSz="1087827"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196610" indent="-271956" algn="l" defTabSz="1087827"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522958" indent="-271956" algn="l" defTabSz="108782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4pPr>
      <a:lvl5pPr marL="1849307" indent="-271956" algn="l" defTabSz="1087827" rtl="0" eaLnBrk="1" latinLnBrk="0" hangingPunct="1">
        <a:spcBef>
          <a:spcPct val="20000"/>
        </a:spcBef>
        <a:buClr>
          <a:schemeClr val="accent5"/>
        </a:buClr>
        <a:buFont typeface="Arial" pitchFamily="34" charset="0"/>
        <a:buChar char="•"/>
        <a:defRPr sz="1700" kern="1200" baseline="0">
          <a:solidFill>
            <a:schemeClr val="tx1"/>
          </a:solidFill>
          <a:latin typeface="+mn-lt"/>
          <a:ea typeface="+mn-ea"/>
          <a:cs typeface="+mn-cs"/>
        </a:defRPr>
      </a:lvl5pPr>
      <a:lvl6pPr marL="2066872" indent="-217565" algn="l" defTabSz="1087827" rtl="0" eaLnBrk="1" latinLnBrk="0" hangingPunct="1">
        <a:spcBef>
          <a:spcPct val="20000"/>
        </a:spcBef>
        <a:buClr>
          <a:schemeClr val="accent1"/>
        </a:buClr>
        <a:buFont typeface="Arial" pitchFamily="34" charset="0"/>
        <a:buChar char="•"/>
        <a:defRPr sz="1700" kern="1200" baseline="0">
          <a:solidFill>
            <a:schemeClr val="tx1"/>
          </a:solidFill>
          <a:latin typeface="+mn-lt"/>
          <a:ea typeface="+mn-ea"/>
          <a:cs typeface="+mn-cs"/>
        </a:defRPr>
      </a:lvl6pPr>
      <a:lvl7pPr marL="2284437" indent="-217565" algn="l" defTabSz="1087827" rtl="0" eaLnBrk="1" latinLnBrk="0" hangingPunct="1">
        <a:spcBef>
          <a:spcPct val="20000"/>
        </a:spcBef>
        <a:buClr>
          <a:schemeClr val="accent2"/>
        </a:buClr>
        <a:buFont typeface="Arial" pitchFamily="34" charset="0"/>
        <a:buChar char="•"/>
        <a:defRPr sz="1700" kern="1200">
          <a:solidFill>
            <a:schemeClr val="tx1"/>
          </a:solidFill>
          <a:latin typeface="+mn-lt"/>
          <a:ea typeface="+mn-ea"/>
          <a:cs typeface="+mn-cs"/>
        </a:defRPr>
      </a:lvl7pPr>
      <a:lvl8pPr marL="2502003" indent="-217565" algn="l" defTabSz="1087827" rtl="0" eaLnBrk="1" latinLnBrk="0" hangingPunct="1">
        <a:spcBef>
          <a:spcPct val="20000"/>
        </a:spcBef>
        <a:buClr>
          <a:schemeClr val="accent3"/>
        </a:buClr>
        <a:buFont typeface="Arial" pitchFamily="34" charset="0"/>
        <a:buChar char="•"/>
        <a:defRPr sz="1700" kern="1200">
          <a:solidFill>
            <a:schemeClr val="tx1"/>
          </a:solidFill>
          <a:latin typeface="+mn-lt"/>
          <a:ea typeface="+mn-ea"/>
          <a:cs typeface="+mn-cs"/>
        </a:defRPr>
      </a:lvl8pPr>
      <a:lvl9pPr marL="2719569" indent="-217565" algn="l" defTabSz="1087827" rtl="0" eaLnBrk="1" latinLnBrk="0" hangingPunct="1">
        <a:spcBef>
          <a:spcPct val="20000"/>
        </a:spcBef>
        <a:buClr>
          <a:schemeClr val="accent4"/>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087827" rtl="0" eaLnBrk="1" latinLnBrk="0" hangingPunct="1">
        <a:defRPr sz="2100" kern="1200">
          <a:solidFill>
            <a:schemeClr val="tx1"/>
          </a:solidFill>
          <a:latin typeface="+mn-lt"/>
          <a:ea typeface="+mn-ea"/>
          <a:cs typeface="+mn-cs"/>
        </a:defRPr>
      </a:lvl1pPr>
      <a:lvl2pPr marL="543913" algn="l" defTabSz="1087827" rtl="0" eaLnBrk="1" latinLnBrk="0" hangingPunct="1">
        <a:defRPr sz="2100" kern="1200">
          <a:solidFill>
            <a:schemeClr val="tx1"/>
          </a:solidFill>
          <a:latin typeface="+mn-lt"/>
          <a:ea typeface="+mn-ea"/>
          <a:cs typeface="+mn-cs"/>
        </a:defRPr>
      </a:lvl2pPr>
      <a:lvl3pPr marL="1087827" algn="l" defTabSz="1087827" rtl="0" eaLnBrk="1" latinLnBrk="0" hangingPunct="1">
        <a:defRPr sz="2100" kern="1200">
          <a:solidFill>
            <a:schemeClr val="tx1"/>
          </a:solidFill>
          <a:latin typeface="+mn-lt"/>
          <a:ea typeface="+mn-ea"/>
          <a:cs typeface="+mn-cs"/>
        </a:defRPr>
      </a:lvl3pPr>
      <a:lvl4pPr marL="1631740" algn="l" defTabSz="1087827" rtl="0" eaLnBrk="1" latinLnBrk="0" hangingPunct="1">
        <a:defRPr sz="2100" kern="1200">
          <a:solidFill>
            <a:schemeClr val="tx1"/>
          </a:solidFill>
          <a:latin typeface="+mn-lt"/>
          <a:ea typeface="+mn-ea"/>
          <a:cs typeface="+mn-cs"/>
        </a:defRPr>
      </a:lvl4pPr>
      <a:lvl5pPr marL="2175655" algn="l" defTabSz="1087827" rtl="0" eaLnBrk="1" latinLnBrk="0" hangingPunct="1">
        <a:defRPr sz="2100" kern="1200">
          <a:solidFill>
            <a:schemeClr val="tx1"/>
          </a:solidFill>
          <a:latin typeface="+mn-lt"/>
          <a:ea typeface="+mn-ea"/>
          <a:cs typeface="+mn-cs"/>
        </a:defRPr>
      </a:lvl5pPr>
      <a:lvl6pPr marL="2719569" algn="l" defTabSz="1087827" rtl="0" eaLnBrk="1" latinLnBrk="0" hangingPunct="1">
        <a:defRPr sz="2100" kern="1200">
          <a:solidFill>
            <a:schemeClr val="tx1"/>
          </a:solidFill>
          <a:latin typeface="+mn-lt"/>
          <a:ea typeface="+mn-ea"/>
          <a:cs typeface="+mn-cs"/>
        </a:defRPr>
      </a:lvl6pPr>
      <a:lvl7pPr marL="3263481" algn="l" defTabSz="1087827" rtl="0" eaLnBrk="1" latinLnBrk="0" hangingPunct="1">
        <a:defRPr sz="2100" kern="1200">
          <a:solidFill>
            <a:schemeClr val="tx1"/>
          </a:solidFill>
          <a:latin typeface="+mn-lt"/>
          <a:ea typeface="+mn-ea"/>
          <a:cs typeface="+mn-cs"/>
        </a:defRPr>
      </a:lvl7pPr>
      <a:lvl8pPr marL="3807394" algn="l" defTabSz="1087827" rtl="0" eaLnBrk="1" latinLnBrk="0" hangingPunct="1">
        <a:defRPr sz="2100" kern="1200">
          <a:solidFill>
            <a:schemeClr val="tx1"/>
          </a:solidFill>
          <a:latin typeface="+mn-lt"/>
          <a:ea typeface="+mn-ea"/>
          <a:cs typeface="+mn-cs"/>
        </a:defRPr>
      </a:lvl8pPr>
      <a:lvl9pPr marL="4351309" algn="l" defTabSz="108782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9.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0.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1.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mlki.or.id/" TargetMode="External"/><Relationship Id="rId2" Type="http://schemas.openxmlformats.org/officeDocument/2006/relationships/hyperlink" Target="mailto:majelisluhurkepercayaan.pusat@gmail.com" TargetMode="Externa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
            </a:r>
            <a:br>
              <a:rPr lang="id-ID" b="1" dirty="0" smtClean="0"/>
            </a:br>
            <a:endParaRPr lang="en-US" dirty="0"/>
          </a:p>
        </p:txBody>
      </p:sp>
      <p:sp>
        <p:nvSpPr>
          <p:cNvPr id="3" name="Content Placeholder 2"/>
          <p:cNvSpPr>
            <a:spLocks noGrp="1"/>
          </p:cNvSpPr>
          <p:nvPr>
            <p:ph idx="1"/>
          </p:nvPr>
        </p:nvSpPr>
        <p:spPr>
          <a:xfrm>
            <a:off x="597375" y="542925"/>
            <a:ext cx="10952798" cy="5829889"/>
          </a:xfrm>
          <a:ln>
            <a:solidFill>
              <a:schemeClr val="tx2"/>
            </a:solidFill>
          </a:ln>
        </p:spPr>
        <p:txBody>
          <a:bodyPr>
            <a:normAutofit/>
          </a:bodyPr>
          <a:lstStyle/>
          <a:p>
            <a:pPr algn="ctr">
              <a:buNone/>
            </a:pPr>
            <a:endParaRPr lang="en-ID" sz="3500" b="1" i="1" dirty="0">
              <a:latin typeface="Century Gothic"/>
              <a:ea typeface="Calibri"/>
              <a:cs typeface="Calibri"/>
            </a:endParaRPr>
          </a:p>
          <a:p>
            <a:pPr algn="ctr">
              <a:buNone/>
            </a:pPr>
            <a:endParaRPr lang="en-ID" sz="3500" b="1" i="1" dirty="0">
              <a:latin typeface="Century Gothic"/>
              <a:ea typeface="Calibri"/>
              <a:cs typeface="Calibri"/>
            </a:endParaRPr>
          </a:p>
          <a:p>
            <a:pPr algn="ctr">
              <a:buNone/>
            </a:pPr>
            <a:endParaRPr lang="en-ID" sz="800" b="1" dirty="0">
              <a:latin typeface="Century Gothic"/>
              <a:ea typeface="Calibri"/>
              <a:cs typeface="Calibri"/>
            </a:endParaRPr>
          </a:p>
          <a:p>
            <a:pPr algn="ctr">
              <a:buNone/>
            </a:pPr>
            <a:endParaRPr lang="en-ID" sz="800" b="1" dirty="0">
              <a:latin typeface="Century Gothic"/>
              <a:ea typeface="Calibri"/>
              <a:cs typeface="Calibri"/>
            </a:endParaRPr>
          </a:p>
          <a:p>
            <a:pPr algn="ctr">
              <a:buNone/>
            </a:pPr>
            <a:r>
              <a:rPr lang="en-ID" sz="2600" b="1" dirty="0">
                <a:latin typeface="Century Gothic"/>
                <a:ea typeface="Calibri"/>
                <a:cs typeface="Calibri"/>
              </a:rPr>
              <a:t>	</a:t>
            </a:r>
            <a:r>
              <a:rPr lang="en-ID" sz="2600" b="1" dirty="0">
                <a:solidFill>
                  <a:schemeClr val="tx2"/>
                </a:solidFill>
                <a:latin typeface="Century Gothic"/>
                <a:ea typeface="Calibri"/>
                <a:cs typeface="Calibri"/>
              </a:rPr>
              <a:t>PENINGKATAN KAPASITAS SUMBER DAYA MANUSIA PENGHAYAT KEPERCAYAAN SEBAGAI STRATEGI ADVOKASI BIDANG SOSIAL </a:t>
            </a:r>
            <a:r>
              <a:rPr lang="en-ID" sz="2600" b="1" cap="all" dirty="0" err="1">
                <a:solidFill>
                  <a:schemeClr val="tx2"/>
                </a:solidFill>
                <a:latin typeface="Century Gothic"/>
                <a:ea typeface="Calibri"/>
                <a:cs typeface="Calibri"/>
              </a:rPr>
              <a:t>Termasuk</a:t>
            </a:r>
            <a:r>
              <a:rPr lang="en-ID" sz="2600" b="1" cap="all" dirty="0">
                <a:solidFill>
                  <a:schemeClr val="tx2"/>
                </a:solidFill>
                <a:latin typeface="Century Gothic"/>
                <a:ea typeface="Calibri"/>
                <a:cs typeface="Calibri"/>
              </a:rPr>
              <a:t> </a:t>
            </a:r>
            <a:r>
              <a:rPr lang="en-ID" sz="2600" b="1" cap="all" dirty="0" err="1">
                <a:solidFill>
                  <a:schemeClr val="tx2"/>
                </a:solidFill>
                <a:latin typeface="Century Gothic"/>
                <a:ea typeface="Calibri"/>
                <a:cs typeface="Calibri"/>
              </a:rPr>
              <a:t>Pemberdayaan</a:t>
            </a:r>
            <a:r>
              <a:rPr lang="en-ID" sz="2600" b="1" cap="all" dirty="0">
                <a:solidFill>
                  <a:schemeClr val="tx2"/>
                </a:solidFill>
                <a:latin typeface="Century Gothic"/>
                <a:ea typeface="Calibri"/>
                <a:cs typeface="Calibri"/>
              </a:rPr>
              <a:t> </a:t>
            </a:r>
            <a:r>
              <a:rPr lang="en-ID" sz="2600" b="1" cap="all" dirty="0" err="1">
                <a:solidFill>
                  <a:schemeClr val="tx2"/>
                </a:solidFill>
                <a:latin typeface="Century Gothic"/>
                <a:ea typeface="Calibri"/>
                <a:cs typeface="Calibri"/>
              </a:rPr>
              <a:t>Perempuan</a:t>
            </a:r>
            <a:r>
              <a:rPr lang="en-ID" sz="2600" b="1" cap="all" dirty="0">
                <a:solidFill>
                  <a:schemeClr val="tx2"/>
                </a:solidFill>
                <a:latin typeface="Century Gothic"/>
                <a:ea typeface="Calibri"/>
                <a:cs typeface="Calibri"/>
              </a:rPr>
              <a:t> </a:t>
            </a:r>
            <a:r>
              <a:rPr lang="en-ID" sz="2600" b="1" cap="all" dirty="0" err="1">
                <a:solidFill>
                  <a:schemeClr val="tx2"/>
                </a:solidFill>
                <a:latin typeface="Century Gothic"/>
                <a:ea typeface="Calibri"/>
                <a:cs typeface="Calibri"/>
              </a:rPr>
              <a:t>Marapu</a:t>
            </a:r>
            <a:endParaRPr lang="en-US" sz="2600" b="1" cap="all" dirty="0">
              <a:solidFill>
                <a:schemeClr val="tx2"/>
              </a:solidFill>
            </a:endParaRPr>
          </a:p>
          <a:p>
            <a:pPr algn="ctr">
              <a:buNone/>
            </a:pPr>
            <a:endParaRPr lang="en-US" dirty="0"/>
          </a:p>
        </p:txBody>
      </p:sp>
      <p:pic>
        <p:nvPicPr>
          <p:cNvPr id="1026" name="Picture 2" descr="D:\WADAH TUNGGAL\4 Pogres MLKI\MLKI (26 Ags 14)\4 Logo Gambar MLKI (Final).jpg"/>
          <p:cNvPicPr>
            <a:picLocks noChangeAspect="1" noChangeArrowheads="1"/>
          </p:cNvPicPr>
          <p:nvPr/>
        </p:nvPicPr>
        <p:blipFill>
          <a:blip r:embed="rId2" cstate="print"/>
          <a:srcRect/>
          <a:stretch>
            <a:fillRect/>
          </a:stretch>
        </p:blipFill>
        <p:spPr bwMode="auto">
          <a:xfrm>
            <a:off x="5564375" y="923950"/>
            <a:ext cx="1018798" cy="994869"/>
          </a:xfrm>
          <a:prstGeom prst="rect">
            <a:avLst/>
          </a:prstGeom>
          <a:noFill/>
          <a:ln w="9525">
            <a:noFill/>
            <a:miter lim="800000"/>
            <a:headEnd/>
            <a:tailEnd/>
          </a:ln>
        </p:spPr>
      </p:pic>
      <p:sp>
        <p:nvSpPr>
          <p:cNvPr id="7" name="Rectangle 6"/>
          <p:cNvSpPr/>
          <p:nvPr/>
        </p:nvSpPr>
        <p:spPr>
          <a:xfrm>
            <a:off x="1205864" y="4505336"/>
            <a:ext cx="9735820" cy="1714770"/>
          </a:xfrm>
          <a:prstGeom prst="rect">
            <a:avLst/>
          </a:prstGeom>
        </p:spPr>
        <p:txBody>
          <a:bodyPr wrap="square" lIns="113224" tIns="56613" rIns="113224" bIns="56613">
            <a:spAutoFit/>
          </a:bodyPr>
          <a:lstStyle/>
          <a:p>
            <a:pPr algn="ctr"/>
            <a:r>
              <a:rPr lang="en-US" sz="2600" b="1" dirty="0" err="1">
                <a:solidFill>
                  <a:schemeClr val="tx2"/>
                </a:solidFill>
              </a:rPr>
              <a:t>Endang</a:t>
            </a:r>
            <a:r>
              <a:rPr lang="en-US" sz="2600" b="1" dirty="0">
                <a:solidFill>
                  <a:schemeClr val="tx2"/>
                </a:solidFill>
              </a:rPr>
              <a:t> </a:t>
            </a:r>
            <a:r>
              <a:rPr lang="en-US" sz="2600" b="1" dirty="0" err="1">
                <a:solidFill>
                  <a:schemeClr val="tx2"/>
                </a:solidFill>
              </a:rPr>
              <a:t>Retno</a:t>
            </a:r>
            <a:r>
              <a:rPr lang="en-US" sz="2600" b="1" dirty="0">
                <a:solidFill>
                  <a:schemeClr val="tx2"/>
                </a:solidFill>
              </a:rPr>
              <a:t> </a:t>
            </a:r>
            <a:r>
              <a:rPr lang="en-US" sz="2600" b="1" dirty="0" err="1">
                <a:solidFill>
                  <a:schemeClr val="tx2"/>
                </a:solidFill>
              </a:rPr>
              <a:t>Lastani</a:t>
            </a:r>
            <a:endParaRPr lang="en-US" sz="2600" b="1" dirty="0">
              <a:solidFill>
                <a:schemeClr val="tx2"/>
              </a:solidFill>
            </a:endParaRPr>
          </a:p>
          <a:p>
            <a:pPr algn="ctr"/>
            <a:r>
              <a:rPr lang="en-US" sz="2600" b="1" dirty="0" err="1">
                <a:solidFill>
                  <a:schemeClr val="tx2"/>
                </a:solidFill>
              </a:rPr>
              <a:t>Sekjen</a:t>
            </a:r>
            <a:r>
              <a:rPr lang="en-US" sz="2600" b="1" dirty="0">
                <a:solidFill>
                  <a:schemeClr val="tx2"/>
                </a:solidFill>
              </a:rPr>
              <a:t> MLKI</a:t>
            </a:r>
          </a:p>
          <a:p>
            <a:pPr algn="ctr"/>
            <a:endParaRPr lang="en-US" sz="3200" b="1" dirty="0">
              <a:solidFill>
                <a:schemeClr val="tx2"/>
              </a:solidFill>
            </a:endParaRPr>
          </a:p>
          <a:p>
            <a:pPr algn="ctr"/>
            <a:r>
              <a:rPr lang="en-US" sz="2000" b="1" dirty="0">
                <a:solidFill>
                  <a:schemeClr val="tx2"/>
                </a:solidFill>
              </a:rPr>
              <a:t>Sumba </a:t>
            </a:r>
            <a:r>
              <a:rPr lang="en-US" sz="2000" b="1" dirty="0" err="1">
                <a:solidFill>
                  <a:schemeClr val="tx2"/>
                </a:solidFill>
              </a:rPr>
              <a:t>Timur</a:t>
            </a:r>
            <a:r>
              <a:rPr lang="en-US" sz="2000" b="1" dirty="0">
                <a:solidFill>
                  <a:schemeClr val="tx2"/>
                </a:solidFill>
              </a:rPr>
              <a:t>, 31 </a:t>
            </a:r>
            <a:r>
              <a:rPr lang="en-US" sz="2000" b="1" dirty="0" err="1">
                <a:solidFill>
                  <a:schemeClr val="tx2"/>
                </a:solidFill>
              </a:rPr>
              <a:t>Januari</a:t>
            </a:r>
            <a:r>
              <a:rPr lang="en-US" sz="2000" b="1" dirty="0">
                <a:solidFill>
                  <a:schemeClr val="tx2"/>
                </a:solidFill>
              </a:rPr>
              <a: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accent1"/>
            </a:solidFill>
          </a:ln>
        </p:spPr>
        <p:txBody>
          <a:bodyPr>
            <a:normAutofit/>
          </a:bodyPr>
          <a:lstStyle/>
          <a:p>
            <a:r>
              <a:rPr lang="en-US" sz="4400" b="1" dirty="0">
                <a:solidFill>
                  <a:schemeClr val="bg1"/>
                </a:solidFill>
              </a:rPr>
              <a:t>PENGEMBANGAN ORGANISASI MLKI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2624696"/>
              </p:ext>
            </p:extLst>
          </p:nvPr>
        </p:nvGraphicFramePr>
        <p:xfrm>
          <a:off x="608013" y="1604963"/>
          <a:ext cx="10953750" cy="453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978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solidFill>
          <a:ln>
            <a:solidFill>
              <a:schemeClr val="accent1"/>
            </a:solidFill>
          </a:ln>
        </p:spPr>
        <p:txBody>
          <a:bodyPr>
            <a:noAutofit/>
          </a:bodyPr>
          <a:lstStyle/>
          <a:p>
            <a:r>
              <a:rPr lang="en-US" sz="4000" b="1" dirty="0">
                <a:solidFill>
                  <a:schemeClr val="bg1"/>
                </a:solidFill>
              </a:rPr>
              <a:t>PUANHAYATI</a:t>
            </a:r>
            <a:br>
              <a:rPr lang="en-US" sz="4000" b="1" dirty="0">
                <a:solidFill>
                  <a:schemeClr val="bg1"/>
                </a:solidFill>
              </a:rPr>
            </a:br>
            <a:r>
              <a:rPr lang="en-US" sz="2900" b="1" dirty="0">
                <a:solidFill>
                  <a:schemeClr val="bg1"/>
                </a:solidFill>
              </a:rPr>
              <a:t>(</a:t>
            </a:r>
            <a:r>
              <a:rPr lang="en-US" sz="2900" b="1" dirty="0" err="1">
                <a:solidFill>
                  <a:schemeClr val="bg1"/>
                </a:solidFill>
              </a:rPr>
              <a:t>Perempuan</a:t>
            </a:r>
            <a:r>
              <a:rPr lang="en-US" sz="2900" b="1" dirty="0">
                <a:solidFill>
                  <a:schemeClr val="bg1"/>
                </a:solidFill>
              </a:rPr>
              <a:t> </a:t>
            </a:r>
            <a:r>
              <a:rPr lang="en-US" sz="2900" b="1" dirty="0" err="1">
                <a:solidFill>
                  <a:schemeClr val="bg1"/>
                </a:solidFill>
              </a:rPr>
              <a:t>Penghayat</a:t>
            </a:r>
            <a:r>
              <a:rPr lang="en-US" sz="2900" b="1" dirty="0">
                <a:solidFill>
                  <a:schemeClr val="bg1"/>
                </a:solidFill>
              </a:rPr>
              <a:t> </a:t>
            </a:r>
            <a:r>
              <a:rPr lang="en-US" sz="2900" b="1" dirty="0" err="1">
                <a:solidFill>
                  <a:schemeClr val="bg1"/>
                </a:solidFill>
              </a:rPr>
              <a:t>Kepercayaan</a:t>
            </a:r>
            <a:r>
              <a:rPr lang="en-US" sz="2900" b="1" dirty="0">
                <a:solidFill>
                  <a:schemeClr val="bg1"/>
                </a:solidFill>
              </a:rPr>
              <a:t> </a:t>
            </a:r>
            <a:r>
              <a:rPr lang="en-US" sz="2900" b="1" dirty="0" err="1">
                <a:solidFill>
                  <a:schemeClr val="bg1"/>
                </a:solidFill>
              </a:rPr>
              <a:t>Terhadap</a:t>
            </a:r>
            <a:r>
              <a:rPr lang="en-US" sz="2900" b="1" dirty="0">
                <a:solidFill>
                  <a:schemeClr val="bg1"/>
                </a:solidFill>
              </a:rPr>
              <a:t> </a:t>
            </a:r>
            <a:r>
              <a:rPr lang="en-US" sz="2900" b="1" dirty="0" err="1">
                <a:solidFill>
                  <a:schemeClr val="bg1"/>
                </a:solidFill>
              </a:rPr>
              <a:t>Tuhan</a:t>
            </a:r>
            <a:r>
              <a:rPr lang="en-US" sz="2900" b="1" dirty="0">
                <a:solidFill>
                  <a:schemeClr val="bg1"/>
                </a:solidFill>
              </a:rPr>
              <a:t> YME Indonesia)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8308172"/>
              </p:ext>
            </p:extLst>
          </p:nvPr>
        </p:nvGraphicFramePr>
        <p:xfrm>
          <a:off x="608013" y="1604963"/>
          <a:ext cx="10953750" cy="453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12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sz="4400" dirty="0">
                <a:solidFill>
                  <a:schemeClr val="bg1"/>
                </a:solidFill>
              </a:rPr>
              <a:t>KEGIATAN PUANHAYATI</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6750" y="1902619"/>
            <a:ext cx="5257801" cy="394335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5224" y="2397919"/>
            <a:ext cx="5257801" cy="2952750"/>
          </a:xfrm>
        </p:spPr>
      </p:pic>
    </p:spTree>
    <p:extLst>
      <p:ext uri="{BB962C8B-B14F-4D97-AF65-F5344CB8AC3E}">
        <p14:creationId xmlns:p14="http://schemas.microsoft.com/office/powerpoint/2010/main" val="29257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normAutofit/>
          </a:bodyPr>
          <a:lstStyle/>
          <a:p>
            <a:r>
              <a:rPr lang="en-US" sz="4400" dirty="0">
                <a:solidFill>
                  <a:schemeClr val="bg1"/>
                </a:solidFill>
              </a:rPr>
              <a:t>KEGIATAN PUANHAYATI</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6750" y="1902619"/>
            <a:ext cx="5257801" cy="39433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72160" y="1604963"/>
            <a:ext cx="3403995" cy="4538662"/>
          </a:xfrm>
        </p:spPr>
      </p:pic>
    </p:spTree>
    <p:extLst>
      <p:ext uri="{BB962C8B-B14F-4D97-AF65-F5344CB8AC3E}">
        <p14:creationId xmlns:p14="http://schemas.microsoft.com/office/powerpoint/2010/main" val="413792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r>
              <a:rPr lang="en-US" sz="4000" b="1" dirty="0">
                <a:solidFill>
                  <a:schemeClr val="bg1"/>
                </a:solidFill>
              </a:rPr>
              <a:t>PERAN MLKI DALAM PERLINDUNGAN DAN PEMENUHAN HAK PENGHAYAT KEPERCAYAAN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6322" y="1604963"/>
            <a:ext cx="4538662" cy="4538662"/>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7286" y="3133725"/>
            <a:ext cx="5257801" cy="2952750"/>
          </a:xfrm>
        </p:spPr>
      </p:pic>
      <p:sp>
        <p:nvSpPr>
          <p:cNvPr id="10" name="Rectangle 9"/>
          <p:cNvSpPr/>
          <p:nvPr/>
        </p:nvSpPr>
        <p:spPr>
          <a:xfrm>
            <a:off x="6999565" y="1609743"/>
            <a:ext cx="3941263" cy="1200050"/>
          </a:xfrm>
          <a:prstGeom prst="rect">
            <a:avLst/>
          </a:prstGeom>
        </p:spPr>
        <p:txBody>
          <a:bodyPr wrap="none" lIns="91182" tIns="45582" rIns="91182" bIns="45582">
            <a:spAutoFit/>
          </a:bodyPr>
          <a:lstStyle/>
          <a:p>
            <a:pPr algn="ctr"/>
            <a:r>
              <a:rPr lang="en-US" sz="2400" dirty="0" err="1"/>
              <a:t>Sebagai</a:t>
            </a:r>
            <a:r>
              <a:rPr lang="en-US" sz="2400" dirty="0"/>
              <a:t> </a:t>
            </a:r>
            <a:r>
              <a:rPr lang="en-US" sz="2400" dirty="0" err="1"/>
              <a:t>Pihak</a:t>
            </a:r>
            <a:r>
              <a:rPr lang="en-US" sz="2400" dirty="0"/>
              <a:t> </a:t>
            </a:r>
            <a:r>
              <a:rPr lang="en-US" sz="2400" dirty="0" err="1"/>
              <a:t>Terkait</a:t>
            </a:r>
            <a:r>
              <a:rPr lang="en-US" sz="2400" dirty="0"/>
              <a:t> </a:t>
            </a:r>
          </a:p>
          <a:p>
            <a:pPr algn="ctr"/>
            <a:r>
              <a:rPr lang="en-US" sz="2400" dirty="0"/>
              <a:t>Judicial Review UU </a:t>
            </a:r>
            <a:r>
              <a:rPr lang="en-US" sz="2400" dirty="0" err="1"/>
              <a:t>Adminduk</a:t>
            </a:r>
            <a:r>
              <a:rPr lang="en-US" sz="2400" dirty="0"/>
              <a:t> </a:t>
            </a:r>
          </a:p>
          <a:p>
            <a:pPr algn="ctr"/>
            <a:r>
              <a:rPr lang="en-US" sz="2400" dirty="0" err="1"/>
              <a:t>ke</a:t>
            </a:r>
            <a:r>
              <a:rPr lang="en-US" sz="2400" dirty="0"/>
              <a:t> </a:t>
            </a:r>
            <a:r>
              <a:rPr lang="en-US" sz="2400" dirty="0" err="1"/>
              <a:t>Mahkamah</a:t>
            </a:r>
            <a:r>
              <a:rPr lang="en-US" sz="2400" dirty="0"/>
              <a:t> </a:t>
            </a:r>
            <a:r>
              <a:rPr lang="en-US" sz="2400" dirty="0" err="1"/>
              <a:t>Konstitusi</a:t>
            </a:r>
            <a:endParaRPr lang="en-US" sz="2400" dirty="0"/>
          </a:p>
        </p:txBody>
      </p:sp>
    </p:spTree>
    <p:extLst>
      <p:ext uri="{BB962C8B-B14F-4D97-AF65-F5344CB8AC3E}">
        <p14:creationId xmlns:p14="http://schemas.microsoft.com/office/powerpoint/2010/main" val="242860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90" y="275401"/>
            <a:ext cx="10141479" cy="1405656"/>
          </a:xfrm>
        </p:spPr>
        <p:txBody>
          <a:bodyPr/>
          <a:lstStyle/>
          <a:p>
            <a:r>
              <a:rPr lang="en-US" sz="3300" b="1" dirty="0">
                <a:solidFill>
                  <a:srgbClr val="1F497D"/>
                </a:solidFill>
              </a:rPr>
              <a:t>PERMENDIKBUD 27 TAHUN 2016</a:t>
            </a:r>
            <a:br>
              <a:rPr lang="en-US" sz="3300" b="1" dirty="0">
                <a:solidFill>
                  <a:srgbClr val="1F497D"/>
                </a:solidFill>
              </a:rPr>
            </a:br>
            <a:r>
              <a:rPr lang="en-US" sz="3300" b="1" dirty="0" err="1">
                <a:solidFill>
                  <a:srgbClr val="1F497D"/>
                </a:solidFill>
              </a:rPr>
              <a:t>Tentang</a:t>
            </a:r>
            <a:r>
              <a:rPr lang="en-US" sz="3300" b="1" dirty="0">
                <a:solidFill>
                  <a:srgbClr val="1F497D"/>
                </a:solidFill>
              </a:rPr>
              <a:t> </a:t>
            </a:r>
            <a:r>
              <a:rPr lang="en-US" sz="3300" b="1" dirty="0" err="1">
                <a:solidFill>
                  <a:srgbClr val="1F497D"/>
                </a:solidFill>
              </a:rPr>
              <a:t>Layanan</a:t>
            </a:r>
            <a:r>
              <a:rPr lang="en-US" sz="3300" b="1" dirty="0">
                <a:solidFill>
                  <a:srgbClr val="1F497D"/>
                </a:solidFill>
              </a:rPr>
              <a:t> </a:t>
            </a:r>
            <a:r>
              <a:rPr lang="en-US" sz="3300" b="1" dirty="0" err="1">
                <a:solidFill>
                  <a:srgbClr val="1F497D"/>
                </a:solidFill>
              </a:rPr>
              <a:t>Pendidikan</a:t>
            </a:r>
            <a:r>
              <a:rPr lang="en-US" sz="3300" b="1" dirty="0">
                <a:solidFill>
                  <a:srgbClr val="1F497D"/>
                </a:solidFill>
              </a:rPr>
              <a:t> </a:t>
            </a:r>
            <a:r>
              <a:rPr lang="en-US" sz="3300" b="1" dirty="0" err="1">
                <a:solidFill>
                  <a:srgbClr val="1F497D"/>
                </a:solidFill>
              </a:rPr>
              <a:t>Kepercayaan</a:t>
            </a:r>
            <a:r>
              <a:rPr lang="en-US" sz="3300" b="1" dirty="0">
                <a:solidFill>
                  <a:srgbClr val="1F497D"/>
                </a:solidFill>
              </a:rPr>
              <a:t> </a:t>
            </a:r>
            <a:r>
              <a:rPr lang="en-US" sz="3300" b="1" dirty="0" err="1">
                <a:solidFill>
                  <a:srgbClr val="1F497D"/>
                </a:solidFill>
              </a:rPr>
              <a:t>Terhadap</a:t>
            </a:r>
            <a:r>
              <a:rPr lang="en-US" sz="3300" b="1" dirty="0">
                <a:solidFill>
                  <a:srgbClr val="1F497D"/>
                </a:solidFill>
              </a:rPr>
              <a:t> </a:t>
            </a:r>
            <a:r>
              <a:rPr lang="en-US" sz="3300" b="1" dirty="0" err="1">
                <a:solidFill>
                  <a:srgbClr val="1F497D"/>
                </a:solidFill>
              </a:rPr>
              <a:t>Tuhan</a:t>
            </a:r>
            <a:r>
              <a:rPr lang="en-US" sz="3300" b="1" dirty="0">
                <a:solidFill>
                  <a:srgbClr val="1F497D"/>
                </a:solidFill>
              </a:rPr>
              <a:t> YME di </a:t>
            </a:r>
            <a:r>
              <a:rPr lang="en-US" sz="3300" b="1" dirty="0" err="1">
                <a:solidFill>
                  <a:srgbClr val="1F497D"/>
                </a:solidFill>
              </a:rPr>
              <a:t>Satuan</a:t>
            </a:r>
            <a:r>
              <a:rPr lang="en-US" sz="3300" b="1" dirty="0">
                <a:solidFill>
                  <a:srgbClr val="1F497D"/>
                </a:solidFill>
              </a:rPr>
              <a:t> </a:t>
            </a:r>
            <a:r>
              <a:rPr lang="en-US" sz="3300" b="1" dirty="0" err="1">
                <a:solidFill>
                  <a:srgbClr val="1F497D"/>
                </a:solidFill>
              </a:rPr>
              <a:t>Pendidikan</a:t>
            </a:r>
            <a:endParaRPr lang="en-US" b="1" dirty="0"/>
          </a:p>
        </p:txBody>
      </p:sp>
      <p:pic>
        <p:nvPicPr>
          <p:cNvPr id="3074"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6272" r="60326"/>
          <a:stretch/>
        </p:blipFill>
        <p:spPr bwMode="auto">
          <a:xfrm>
            <a:off x="811318" y="2445173"/>
            <a:ext cx="3056056" cy="320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9493" t="26272" r="3442"/>
          <a:stretch/>
        </p:blipFill>
        <p:spPr bwMode="auto">
          <a:xfrm>
            <a:off x="4360871" y="1910318"/>
            <a:ext cx="6459687" cy="4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758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538"/>
          <a:stretch/>
        </p:blipFill>
        <p:spPr>
          <a:xfrm>
            <a:off x="27" y="10"/>
            <a:ext cx="12169748" cy="4679892"/>
          </a:xfrm>
          <a:prstGeom prst="rect">
            <a:avLst/>
          </a:prstGeom>
        </p:spPr>
      </p:pic>
      <p:pic>
        <p:nvPicPr>
          <p:cNvPr id="24" name="Picture 20">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69775" cy="6877050"/>
          </a:xfrm>
          <a:prstGeom prst="rect">
            <a:avLst/>
          </a:prstGeom>
        </p:spPr>
      </p:pic>
      <p:sp>
        <p:nvSpPr>
          <p:cNvPr id="23" name="Oval 22">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645" y="4400517"/>
            <a:ext cx="822587" cy="70493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533" tIns="54268" rIns="108533" bIns="54268" rtlCol="0" anchor="ctr"/>
          <a:lstStyle/>
          <a:p>
            <a:pPr algn="ctr" defTabSz="1085370"/>
            <a:endParaRPr lang="en-US">
              <a:solidFill>
                <a:prstClr val="white"/>
              </a:solidFill>
            </a:endParaRPr>
          </a:p>
        </p:txBody>
      </p:sp>
      <p:sp>
        <p:nvSpPr>
          <p:cNvPr id="6" name="TextBox 5"/>
          <p:cNvSpPr txBox="1"/>
          <p:nvPr/>
        </p:nvSpPr>
        <p:spPr>
          <a:xfrm>
            <a:off x="835856" y="4752987"/>
            <a:ext cx="10498063" cy="1514129"/>
          </a:xfrm>
          <a:prstGeom prst="rect">
            <a:avLst/>
          </a:prstGeom>
        </p:spPr>
        <p:txBody>
          <a:bodyPr vert="horz" lIns="108533" tIns="54268" rIns="108533" bIns="54268" rtlCol="0" anchor="ctr">
            <a:normAutofit/>
          </a:bodyPr>
          <a:lstStyle/>
          <a:p>
            <a:pPr marL="339182" indent="-339182" defTabSz="1085370">
              <a:lnSpc>
                <a:spcPct val="90000"/>
              </a:lnSpc>
              <a:spcAft>
                <a:spcPts val="714"/>
              </a:spcAft>
              <a:buFont typeface="Arial" panose="020B0604020202020204" pitchFamily="34" charset="0"/>
              <a:buChar char="•"/>
            </a:pPr>
            <a:r>
              <a:rPr lang="en-US" b="1" dirty="0">
                <a:solidFill>
                  <a:srgbClr val="000000"/>
                </a:solidFill>
              </a:rPr>
              <a:t>PARA ASESOR, PINI SEPUH, DAN PERWAKILAN ORGANISASI MEMBAHAS MODUL KEPERCAYAAN TERHADAP TUHAN YANG MAHA ESA</a:t>
            </a:r>
          </a:p>
          <a:p>
            <a:pPr marL="339182" indent="-339182" defTabSz="1085370">
              <a:lnSpc>
                <a:spcPct val="90000"/>
              </a:lnSpc>
              <a:spcAft>
                <a:spcPts val="714"/>
              </a:spcAft>
              <a:buFont typeface="Arial" panose="020B0604020202020204" pitchFamily="34" charset="0"/>
              <a:buChar char="•"/>
            </a:pPr>
            <a:r>
              <a:rPr lang="en-US" b="1" dirty="0">
                <a:solidFill>
                  <a:srgbClr val="000000"/>
                </a:solidFill>
              </a:rPr>
              <a:t>SOLO 09-11 MARET 2017</a:t>
            </a:r>
          </a:p>
        </p:txBody>
      </p:sp>
    </p:spTree>
    <p:extLst>
      <p:ext uri="{BB962C8B-B14F-4D97-AF65-F5344CB8AC3E}">
        <p14:creationId xmlns:p14="http://schemas.microsoft.com/office/powerpoint/2010/main" val="3315418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3">
            <a:extLst>
              <a:ext uri="{FF2B5EF4-FFF2-40B4-BE49-F238E27FC236}">
                <a16:creationId xmlns="" xmlns:a16="http://schemas.microsoft.com/office/drawing/2014/main" id="{928F64C6-FE22-4FC1-A763-DFCC51481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699773" y="3519728"/>
            <a:ext cx="7079287" cy="297608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108646" tIns="54324" rIns="108646" bIns="54324" rtlCol="0" anchor="ctr"/>
          <a:lstStyle/>
          <a:p>
            <a:pPr algn="ctr" defTabSz="1086474"/>
            <a:endParaRPr lang="en-US" dirty="0">
              <a:solidFill>
                <a:prstClr val="white"/>
              </a:solidFill>
            </a:endParaRPr>
          </a:p>
        </p:txBody>
      </p:sp>
      <p:sp>
        <p:nvSpPr>
          <p:cNvPr id="2" name="Title 1"/>
          <p:cNvSpPr>
            <a:spLocks noGrp="1"/>
          </p:cNvSpPr>
          <p:nvPr>
            <p:ph type="title"/>
          </p:nvPr>
        </p:nvSpPr>
        <p:spPr>
          <a:xfrm>
            <a:off x="5012666" y="3823561"/>
            <a:ext cx="6453502" cy="1520225"/>
          </a:xfrm>
        </p:spPr>
        <p:txBody>
          <a:bodyPr vert="horz" lIns="108646" tIns="54324" rIns="108646" bIns="54324" rtlCol="0" anchor="b">
            <a:normAutofit/>
          </a:bodyPr>
          <a:lstStyle/>
          <a:p>
            <a:r>
              <a:rPr lang="en-US" sz="3100" b="1">
                <a:solidFill>
                  <a:srgbClr val="FFFFFF"/>
                </a:solidFill>
              </a:rPr>
              <a:t>KEGIATAN BIMTEK </a:t>
            </a:r>
            <a:br>
              <a:rPr lang="en-US" sz="3100" b="1">
                <a:solidFill>
                  <a:srgbClr val="FFFFFF"/>
                </a:solidFill>
              </a:rPr>
            </a:br>
            <a:r>
              <a:rPr lang="en-US" sz="3100" b="1">
                <a:solidFill>
                  <a:srgbClr val="FFFFFF"/>
                </a:solidFill>
              </a:rPr>
              <a:t>KOMPETENSI PENYULUH TERAMPIL</a:t>
            </a:r>
            <a:br>
              <a:rPr lang="en-US" sz="3100" b="1">
                <a:solidFill>
                  <a:srgbClr val="FFFFFF"/>
                </a:solidFill>
              </a:rPr>
            </a:br>
            <a:r>
              <a:rPr lang="en-US" sz="3100" b="1">
                <a:solidFill>
                  <a:srgbClr val="FFFFFF"/>
                </a:solidFill>
              </a:rPr>
              <a:t>JOGJAKARTA, 21-25 MEI 2018</a:t>
            </a:r>
            <a:endParaRPr lang="en-US" sz="3100">
              <a:solidFill>
                <a:srgbClr val="FFFFFF"/>
              </a:solidFill>
            </a:endParaRP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1481" r="11362" b="-4"/>
          <a:stretch/>
        </p:blipFill>
        <p:spPr>
          <a:xfrm>
            <a:off x="317076" y="322627"/>
            <a:ext cx="4144113" cy="303524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6524" r="6788" b="3"/>
          <a:stretch/>
        </p:blipFill>
        <p:spPr>
          <a:xfrm>
            <a:off x="4630498" y="322627"/>
            <a:ext cx="3533523" cy="2994112"/>
          </a:xfrm>
          <a:prstGeom prst="rect">
            <a:avLst/>
          </a:prstGeom>
        </p:spPr>
      </p:pic>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3463" r="19931" b="3"/>
          <a:stretch/>
        </p:blipFill>
        <p:spPr>
          <a:xfrm>
            <a:off x="8333351" y="322628"/>
            <a:ext cx="3529146" cy="2994112"/>
          </a:xfrm>
          <a:prstGeom prst="rect">
            <a:avLst/>
          </a:prstGeom>
        </p:spPr>
      </p:pic>
      <p:cxnSp>
        <p:nvCxnSpPr>
          <p:cNvPr id="16" name="Straight Connector 15">
            <a:extLst>
              <a:ext uri="{FF2B5EF4-FFF2-40B4-BE49-F238E27FC236}">
                <a16:creationId xmlns="" xmlns:a16="http://schemas.microsoft.com/office/drawing/2014/main" id="{5C34627B-48E6-4F4D-B843-97717A86B4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28920" y="5458206"/>
            <a:ext cx="6389132"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118" r="7561" b="-4"/>
          <a:stretch/>
        </p:blipFill>
        <p:spPr>
          <a:xfrm>
            <a:off x="317056" y="3519197"/>
            <a:ext cx="4152868" cy="3035241"/>
          </a:xfrm>
          <a:prstGeom prst="rect">
            <a:avLst/>
          </a:prstGeom>
        </p:spPr>
      </p:pic>
    </p:spTree>
    <p:extLst>
      <p:ext uri="{BB962C8B-B14F-4D97-AF65-F5344CB8AC3E}">
        <p14:creationId xmlns:p14="http://schemas.microsoft.com/office/powerpoint/2010/main" val="1174091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3">
            <a:extLst>
              <a:ext uri="{FF2B5EF4-FFF2-40B4-BE49-F238E27FC236}">
                <a16:creationId xmlns="" xmlns:a16="http://schemas.microsoft.com/office/drawing/2014/main" id="{928F64C6-FE22-4FC1-A763-DFCC51481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699773" y="3519724"/>
            <a:ext cx="7079287" cy="297608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108696" tIns="54349" rIns="108696" bIns="54349" rtlCol="0" anchor="ctr"/>
          <a:lstStyle/>
          <a:p>
            <a:pPr algn="ctr" defTabSz="1086966"/>
            <a:endParaRPr lang="en-US" dirty="0">
              <a:solidFill>
                <a:prstClr val="white"/>
              </a:solidFill>
            </a:endParaRPr>
          </a:p>
        </p:txBody>
      </p:sp>
      <p:sp>
        <p:nvSpPr>
          <p:cNvPr id="2" name="Title 1"/>
          <p:cNvSpPr>
            <a:spLocks noGrp="1"/>
          </p:cNvSpPr>
          <p:nvPr>
            <p:ph type="title"/>
          </p:nvPr>
        </p:nvSpPr>
        <p:spPr>
          <a:xfrm>
            <a:off x="5012666" y="3823557"/>
            <a:ext cx="6453502" cy="1520225"/>
          </a:xfrm>
        </p:spPr>
        <p:txBody>
          <a:bodyPr vert="horz" lIns="108696" tIns="54349" rIns="108696" bIns="54349" rtlCol="0" anchor="b">
            <a:normAutofit/>
          </a:bodyPr>
          <a:lstStyle/>
          <a:p>
            <a:r>
              <a:rPr lang="en-US" sz="3100" b="1" dirty="0">
                <a:solidFill>
                  <a:srgbClr val="FFFFFF"/>
                </a:solidFill>
              </a:rPr>
              <a:t>KEGIATAN BIMTEK </a:t>
            </a:r>
            <a:br>
              <a:rPr lang="en-US" sz="3100" b="1" dirty="0">
                <a:solidFill>
                  <a:srgbClr val="FFFFFF"/>
                </a:solidFill>
              </a:rPr>
            </a:br>
            <a:r>
              <a:rPr lang="en-US" sz="3100" b="1" dirty="0">
                <a:solidFill>
                  <a:srgbClr val="FFFFFF"/>
                </a:solidFill>
              </a:rPr>
              <a:t>KOMPETENSI PENYULUH </a:t>
            </a:r>
            <a:r>
              <a:rPr lang="en-US" sz="3100" b="1" dirty="0">
                <a:solidFill>
                  <a:srgbClr val="FFFFFF"/>
                </a:solidFill>
              </a:rPr>
              <a:t>AHLI</a:t>
            </a:r>
            <a:r>
              <a:rPr lang="en-US" sz="3100" b="1" dirty="0">
                <a:solidFill>
                  <a:srgbClr val="FFFFFF"/>
                </a:solidFill>
              </a:rPr>
              <a:t/>
            </a:r>
            <a:br>
              <a:rPr lang="en-US" sz="3100" b="1" dirty="0">
                <a:solidFill>
                  <a:srgbClr val="FFFFFF"/>
                </a:solidFill>
              </a:rPr>
            </a:br>
            <a:r>
              <a:rPr lang="en-US" sz="3100" b="1" dirty="0">
                <a:solidFill>
                  <a:srgbClr val="FFFFFF"/>
                </a:solidFill>
              </a:rPr>
              <a:t>JOGJAKARTA, 21-25 MEI 2018</a:t>
            </a:r>
            <a:endParaRPr lang="en-US" sz="3100" dirty="0">
              <a:solidFill>
                <a:srgbClr val="FFFFFF"/>
              </a:solidFill>
            </a:endParaRP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1481" r="11362" b="-4"/>
          <a:stretch/>
        </p:blipFill>
        <p:spPr>
          <a:xfrm>
            <a:off x="317071" y="322627"/>
            <a:ext cx="4144113" cy="303524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6524" r="6788" b="3"/>
          <a:stretch/>
        </p:blipFill>
        <p:spPr>
          <a:xfrm>
            <a:off x="4630498" y="322627"/>
            <a:ext cx="3533523" cy="2994112"/>
          </a:xfrm>
          <a:prstGeom prst="rect">
            <a:avLst/>
          </a:prstGeom>
        </p:spPr>
      </p:pic>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3463" r="19931" b="3"/>
          <a:stretch/>
        </p:blipFill>
        <p:spPr>
          <a:xfrm>
            <a:off x="8333351" y="322628"/>
            <a:ext cx="3529146" cy="2994112"/>
          </a:xfrm>
          <a:prstGeom prst="rect">
            <a:avLst/>
          </a:prstGeom>
        </p:spPr>
      </p:pic>
      <p:cxnSp>
        <p:nvCxnSpPr>
          <p:cNvPr id="16" name="Straight Connector 15">
            <a:extLst>
              <a:ext uri="{FF2B5EF4-FFF2-40B4-BE49-F238E27FC236}">
                <a16:creationId xmlns="" xmlns:a16="http://schemas.microsoft.com/office/drawing/2014/main" id="{5C34627B-48E6-4F4D-B843-97717A86B4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28920" y="5458206"/>
            <a:ext cx="6389132"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118" r="7561" b="-4"/>
          <a:stretch/>
        </p:blipFill>
        <p:spPr>
          <a:xfrm>
            <a:off x="317056" y="3519193"/>
            <a:ext cx="4152868" cy="3035241"/>
          </a:xfrm>
          <a:prstGeom prst="rect">
            <a:avLst/>
          </a:prstGeom>
        </p:spPr>
      </p:pic>
    </p:spTree>
    <p:extLst>
      <p:ext uri="{BB962C8B-B14F-4D97-AF65-F5344CB8AC3E}">
        <p14:creationId xmlns:p14="http://schemas.microsoft.com/office/powerpoint/2010/main" val="2922395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1222" y="2521046"/>
            <a:ext cx="9127331" cy="1359516"/>
          </a:xfrm>
        </p:spPr>
        <p:txBody>
          <a:bodyPr vert="horz" lIns="108759" tIns="54380" rIns="108759" bIns="54380" rtlCol="0" anchor="b">
            <a:normAutofit/>
          </a:bodyPr>
          <a:lstStyle/>
          <a:p>
            <a:r>
              <a:rPr lang="en-US" sz="2600" b="1" dirty="0">
                <a:effectLst>
                  <a:outerShdw blurRad="38100" dist="38100" dir="2700000" algn="tl">
                    <a:srgbClr val="000000">
                      <a:alpha val="43137"/>
                    </a:srgbClr>
                  </a:outerShdw>
                </a:effectLst>
              </a:rPr>
              <a:t>KEGIATAN BIMTEK</a:t>
            </a:r>
            <a:br>
              <a:rPr lang="en-US" sz="2600" b="1" dirty="0">
                <a:effectLst>
                  <a:outerShdw blurRad="38100" dist="38100" dir="2700000" algn="tl">
                    <a:srgbClr val="000000">
                      <a:alpha val="43137"/>
                    </a:srgbClr>
                  </a:outerShdw>
                </a:effectLst>
              </a:rPr>
            </a:br>
            <a:r>
              <a:rPr lang="en-US" sz="2600" b="1" dirty="0">
                <a:effectLst>
                  <a:outerShdw blurRad="38100" dist="38100" dir="2700000" algn="tl">
                    <a:srgbClr val="000000">
                      <a:alpha val="43137"/>
                    </a:srgbClr>
                  </a:outerShdw>
                </a:effectLst>
              </a:rPr>
              <a:t>KOMPETENSI PENYULUH TERAMPIL</a:t>
            </a:r>
            <a:br>
              <a:rPr lang="en-US" sz="2600" b="1" dirty="0">
                <a:effectLst>
                  <a:outerShdw blurRad="38100" dist="38100" dir="2700000" algn="tl">
                    <a:srgbClr val="000000">
                      <a:alpha val="43137"/>
                    </a:srgbClr>
                  </a:outerShdw>
                </a:effectLst>
              </a:rPr>
            </a:br>
            <a:r>
              <a:rPr lang="en-US" sz="2600" b="1" dirty="0">
                <a:effectLst>
                  <a:outerShdw blurRad="38100" dist="38100" dir="2700000" algn="tl">
                    <a:srgbClr val="000000">
                      <a:alpha val="43137"/>
                    </a:srgbClr>
                  </a:outerShdw>
                </a:effectLst>
              </a:rPr>
              <a:t>MASYARAKAT ADAT MARAPU SUMBA NTT, 21-26 JUNI 2018</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43948" r="3" b="11569"/>
          <a:stretch/>
        </p:blipFill>
        <p:spPr>
          <a:xfrm>
            <a:off x="3642665" y="17"/>
            <a:ext cx="8527110" cy="2136381"/>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2" b="4906"/>
          <a:stretch/>
        </p:blipFill>
        <p:spPr>
          <a:xfrm>
            <a:off x="27" y="-6969"/>
            <a:ext cx="4466956" cy="2136391"/>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932" r="1" b="1"/>
          <a:stretch/>
        </p:blipFill>
        <p:spPr>
          <a:xfrm>
            <a:off x="7702796" y="4696329"/>
            <a:ext cx="4466982" cy="2180721"/>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6" name="Content Placeholder 5"/>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t="20962" r="-2" b="28299"/>
          <a:stretch/>
        </p:blipFill>
        <p:spPr>
          <a:xfrm>
            <a:off x="28" y="4695848"/>
            <a:ext cx="8547739" cy="2181202"/>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3989789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1120" y="314325"/>
            <a:ext cx="7086601" cy="947186"/>
          </a:xfrm>
          <a:solidFill>
            <a:schemeClr val="accent1"/>
          </a:solidFill>
          <a:ln>
            <a:solidFill>
              <a:schemeClr val="accent2">
                <a:lumMod val="75000"/>
              </a:schemeClr>
            </a:solidFill>
          </a:ln>
        </p:spPr>
        <p:txBody>
          <a:bodyPr>
            <a:normAutofit fontScale="90000"/>
          </a:bodyPr>
          <a:lstStyle/>
          <a:p>
            <a:r>
              <a:rPr lang="en-US" b="1" dirty="0" err="1" smtClean="0">
                <a:solidFill>
                  <a:schemeClr val="bg1"/>
                </a:solidFill>
              </a:rPr>
              <a:t>Siapa</a:t>
            </a:r>
            <a:r>
              <a:rPr lang="en-US" b="1" dirty="0">
                <a:solidFill>
                  <a:schemeClr val="bg1"/>
                </a:solidFill>
              </a:rPr>
              <a:t> </a:t>
            </a:r>
            <a:r>
              <a:rPr lang="en-US" b="1" dirty="0" err="1" smtClean="0">
                <a:solidFill>
                  <a:schemeClr val="bg1"/>
                </a:solidFill>
              </a:rPr>
              <a:t>saya</a:t>
            </a:r>
            <a:r>
              <a:rPr lang="en-US" b="1" dirty="0" smtClean="0">
                <a:solidFill>
                  <a:schemeClr val="bg1"/>
                </a:solidFill>
              </a:rPr>
              <a:t> ?</a:t>
            </a:r>
            <a:endParaRPr lang="en-US" b="1" dirty="0">
              <a:solidFill>
                <a:schemeClr val="bg1"/>
              </a:solidFill>
            </a:endParaRPr>
          </a:p>
        </p:txBody>
      </p:sp>
      <p:sp>
        <p:nvSpPr>
          <p:cNvPr id="6" name="Content Placeholder 5"/>
          <p:cNvSpPr>
            <a:spLocks noGrp="1"/>
          </p:cNvSpPr>
          <p:nvPr>
            <p:ph sz="half" idx="2"/>
          </p:nvPr>
        </p:nvSpPr>
        <p:spPr>
          <a:xfrm>
            <a:off x="4560886" y="1604681"/>
            <a:ext cx="7000400" cy="4538535"/>
          </a:xfrm>
          <a:solidFill>
            <a:schemeClr val="accent6">
              <a:lumMod val="40000"/>
              <a:lumOff val="60000"/>
            </a:schemeClr>
          </a:solidFill>
          <a:ln>
            <a:solidFill>
              <a:schemeClr val="accent2">
                <a:lumMod val="75000"/>
              </a:schemeClr>
            </a:solidFill>
          </a:ln>
        </p:spPr>
        <p:txBody>
          <a:bodyPr>
            <a:normAutofit fontScale="92500" lnSpcReduction="20000"/>
          </a:bodyPr>
          <a:lstStyle/>
          <a:p>
            <a:r>
              <a:rPr lang="en-US" sz="3000" dirty="0"/>
              <a:t>ENDANG RETNO LASTANI (</a:t>
            </a:r>
            <a:r>
              <a:rPr lang="en-US" sz="3000" dirty="0" err="1"/>
              <a:t>Retno</a:t>
            </a:r>
            <a:r>
              <a:rPr lang="en-US" sz="3000" dirty="0"/>
              <a:t>)</a:t>
            </a:r>
          </a:p>
          <a:p>
            <a:r>
              <a:rPr lang="en-US" sz="3000" dirty="0" err="1"/>
              <a:t>Penghayat</a:t>
            </a:r>
            <a:r>
              <a:rPr lang="en-US" sz="3000" dirty="0"/>
              <a:t> </a:t>
            </a:r>
            <a:r>
              <a:rPr lang="en-US" sz="3000" dirty="0" err="1"/>
              <a:t>Kepercayaan</a:t>
            </a:r>
            <a:r>
              <a:rPr lang="en-US" sz="3000" dirty="0"/>
              <a:t> </a:t>
            </a:r>
            <a:r>
              <a:rPr lang="en-US" sz="3000" dirty="0" err="1"/>
              <a:t>Kapribaden</a:t>
            </a:r>
            <a:endParaRPr lang="en-US" sz="3000" dirty="0"/>
          </a:p>
          <a:p>
            <a:r>
              <a:rPr lang="en-US" sz="3000" dirty="0" err="1"/>
              <a:t>Ibu</a:t>
            </a:r>
            <a:r>
              <a:rPr lang="en-US" sz="3000" dirty="0"/>
              <a:t> </a:t>
            </a:r>
            <a:r>
              <a:rPr lang="en-US" sz="3000" dirty="0" err="1"/>
              <a:t>Rumah</a:t>
            </a:r>
            <a:r>
              <a:rPr lang="en-US" sz="3000" dirty="0"/>
              <a:t> </a:t>
            </a:r>
            <a:r>
              <a:rPr lang="en-US" sz="3000" dirty="0" err="1"/>
              <a:t>Tangga</a:t>
            </a:r>
            <a:endParaRPr lang="en-US" sz="3000" dirty="0"/>
          </a:p>
          <a:p>
            <a:r>
              <a:rPr lang="en-US" sz="3000" dirty="0" err="1"/>
              <a:t>Sekjen</a:t>
            </a:r>
            <a:r>
              <a:rPr lang="en-US" sz="3000" dirty="0"/>
              <a:t> MLKI 2014 – 2024</a:t>
            </a:r>
          </a:p>
          <a:p>
            <a:r>
              <a:rPr lang="en-US" sz="3000" dirty="0" err="1"/>
              <a:t>Asesor</a:t>
            </a:r>
            <a:r>
              <a:rPr lang="en-US" sz="3000" dirty="0"/>
              <a:t> </a:t>
            </a:r>
            <a:r>
              <a:rPr lang="en-US" sz="3000" dirty="0" err="1"/>
              <a:t>Bidang</a:t>
            </a:r>
            <a:r>
              <a:rPr lang="en-US" sz="3000" dirty="0"/>
              <a:t> </a:t>
            </a:r>
            <a:r>
              <a:rPr lang="en-US" sz="3000" dirty="0" err="1"/>
              <a:t>Kepercayaan</a:t>
            </a:r>
            <a:r>
              <a:rPr lang="en-US" sz="3000" dirty="0"/>
              <a:t> di LSP P2 </a:t>
            </a:r>
            <a:r>
              <a:rPr lang="en-US" sz="3000" dirty="0" err="1"/>
              <a:t>Kebudayaan</a:t>
            </a:r>
            <a:endParaRPr lang="en-US" sz="3000" dirty="0"/>
          </a:p>
          <a:p>
            <a:r>
              <a:rPr lang="en-US" sz="3000" dirty="0" err="1"/>
              <a:t>Penyuluh</a:t>
            </a:r>
            <a:r>
              <a:rPr lang="en-US" sz="3000" dirty="0"/>
              <a:t> </a:t>
            </a:r>
            <a:r>
              <a:rPr lang="en-US" sz="3000" dirty="0" err="1"/>
              <a:t>Kepercayaan</a:t>
            </a:r>
            <a:r>
              <a:rPr lang="en-US" sz="3000" dirty="0"/>
              <a:t> </a:t>
            </a:r>
            <a:r>
              <a:rPr lang="en-US" sz="3000" dirty="0" err="1"/>
              <a:t>Thd</a:t>
            </a:r>
            <a:r>
              <a:rPr lang="en-US" sz="3000" dirty="0"/>
              <a:t> </a:t>
            </a:r>
            <a:r>
              <a:rPr lang="en-US" sz="3000" dirty="0" err="1"/>
              <a:t>Tuhan</a:t>
            </a:r>
            <a:r>
              <a:rPr lang="en-US" sz="3000" dirty="0"/>
              <a:t> YME</a:t>
            </a:r>
          </a:p>
          <a:p>
            <a:r>
              <a:rPr lang="en-US" sz="3000" dirty="0" err="1"/>
              <a:t>Tinggal</a:t>
            </a:r>
            <a:r>
              <a:rPr lang="en-US" sz="3000" dirty="0"/>
              <a:t> di Jakarta</a:t>
            </a:r>
          </a:p>
          <a:p>
            <a:r>
              <a:rPr lang="en-US" sz="3000" dirty="0"/>
              <a:t>HP 0813 8427 3231 / 0817 480 3636</a:t>
            </a:r>
          </a:p>
          <a:p>
            <a:r>
              <a:rPr lang="en-US" sz="3000" dirty="0"/>
              <a:t>Email : retnolastani@gmail.com</a:t>
            </a:r>
          </a:p>
        </p:txBody>
      </p:sp>
      <p:pic>
        <p:nvPicPr>
          <p:cNvPr id="31" name="Content Placeholder 30"/>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3979" r="13384"/>
          <a:stretch/>
        </p:blipFill>
        <p:spPr>
          <a:xfrm>
            <a:off x="369887" y="2295525"/>
            <a:ext cx="3987845" cy="3081040"/>
          </a:xfrm>
          <a:ln>
            <a:solidFill>
              <a:schemeClr val="accent2">
                <a:lumMod val="75000"/>
              </a:schemeClr>
            </a:solidFill>
          </a:ln>
        </p:spPr>
      </p:pic>
    </p:spTree>
    <p:extLst>
      <p:ext uri="{BB962C8B-B14F-4D97-AF65-F5344CB8AC3E}">
        <p14:creationId xmlns:p14="http://schemas.microsoft.com/office/powerpoint/2010/main" val="3019244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9904" y="1312516"/>
            <a:ext cx="5172154" cy="2597997"/>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82058" y="1300186"/>
            <a:ext cx="5172154" cy="2597997"/>
          </a:xfrm>
        </p:spPr>
      </p:pic>
      <p:sp>
        <p:nvSpPr>
          <p:cNvPr id="5" name="Title 1"/>
          <p:cNvSpPr txBox="1">
            <a:spLocks/>
          </p:cNvSpPr>
          <p:nvPr/>
        </p:nvSpPr>
        <p:spPr>
          <a:xfrm>
            <a:off x="912733" y="49822"/>
            <a:ext cx="10496431" cy="1329245"/>
          </a:xfrm>
          <a:prstGeom prst="rect">
            <a:avLst/>
          </a:prstGeom>
        </p:spPr>
        <p:txBody>
          <a:bodyPr vert="horz" lIns="108771" tIns="54386" rIns="108771" bIns="5438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D" sz="4200" b="1" dirty="0">
                <a:solidFill>
                  <a:srgbClr val="4F81BD">
                    <a:lumMod val="75000"/>
                  </a:srgbClr>
                </a:solidFill>
                <a:effectLst>
                  <a:outerShdw blurRad="38100" dist="38100" dir="2700000" algn="tl">
                    <a:srgbClr val="000000">
                      <a:alpha val="43137"/>
                    </a:srgbClr>
                  </a:outerShdw>
                </a:effectLst>
              </a:rPr>
              <a:t>UJI KETERBACAAN BUKU TEKS</a:t>
            </a:r>
            <a:r>
              <a:rPr lang="en-ID" sz="4200" dirty="0">
                <a:solidFill>
                  <a:srgbClr val="4F81BD">
                    <a:lumMod val="75000"/>
                  </a:srgbClr>
                </a:solidFill>
              </a:rPr>
              <a:t/>
            </a:r>
            <a:br>
              <a:rPr lang="en-ID" sz="4200" dirty="0">
                <a:solidFill>
                  <a:srgbClr val="4F81BD">
                    <a:lumMod val="75000"/>
                  </a:srgbClr>
                </a:solidFill>
              </a:rPr>
            </a:br>
            <a:r>
              <a:rPr lang="en-ID" sz="3300" dirty="0">
                <a:solidFill>
                  <a:prstClr val="black"/>
                </a:solidFill>
              </a:rPr>
              <a:t>MAMASA, 28 AGUSTUS 2018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905" y="3932692"/>
            <a:ext cx="5147881" cy="258580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7785" y="3900779"/>
            <a:ext cx="5172154" cy="2597997"/>
          </a:xfrm>
          <a:prstGeom prst="rect">
            <a:avLst/>
          </a:prstGeom>
        </p:spPr>
      </p:pic>
    </p:spTree>
    <p:extLst>
      <p:ext uri="{BB962C8B-B14F-4D97-AF65-F5344CB8AC3E}">
        <p14:creationId xmlns:p14="http://schemas.microsoft.com/office/powerpoint/2010/main" val="1128668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r>
              <a:rPr lang="en-US" sz="4000" b="1" dirty="0">
                <a:solidFill>
                  <a:schemeClr val="bg1"/>
                </a:solidFill>
              </a:rPr>
              <a:t>PROSES PENINGKATAN KAPASITAS SDM</a:t>
            </a:r>
            <a:br>
              <a:rPr lang="en-US" sz="4000" b="1" dirty="0">
                <a:solidFill>
                  <a:schemeClr val="bg1"/>
                </a:solidFill>
              </a:rPr>
            </a:br>
            <a:r>
              <a:rPr lang="en-US" sz="4000" b="1" dirty="0">
                <a:solidFill>
                  <a:schemeClr val="bg1"/>
                </a:solidFill>
              </a:rPr>
              <a:t>PENGHAYAT KEPERCAYAAN</a:t>
            </a:r>
          </a:p>
        </p:txBody>
      </p:sp>
      <p:graphicFrame>
        <p:nvGraphicFramePr>
          <p:cNvPr id="3" name="Diagram 2"/>
          <p:cNvGraphicFramePr/>
          <p:nvPr>
            <p:extLst>
              <p:ext uri="{D42A27DB-BD31-4B8C-83A1-F6EECF244321}">
                <p14:modId xmlns:p14="http://schemas.microsoft.com/office/powerpoint/2010/main" val="2036659415"/>
              </p:ext>
            </p:extLst>
          </p:nvPr>
        </p:nvGraphicFramePr>
        <p:xfrm>
          <a:off x="598489" y="1609750"/>
          <a:ext cx="10896600" cy="453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56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4687" y="521410"/>
            <a:ext cx="10896600" cy="770218"/>
          </a:xfrm>
          <a:solidFill>
            <a:schemeClr val="tx2"/>
          </a:solidFill>
        </p:spPr>
        <p:txBody>
          <a:bodyPr>
            <a:noAutofit/>
          </a:bodyPr>
          <a:lstStyle/>
          <a:p>
            <a:r>
              <a:rPr lang="id-ID" altLang="ko-KR" sz="4400" b="1" dirty="0">
                <a:solidFill>
                  <a:schemeClr val="bg1"/>
                </a:solidFill>
                <a:effectLst>
                  <a:outerShdw blurRad="38100" dist="38100" dir="2700000" algn="tl">
                    <a:srgbClr val="000000">
                      <a:alpha val="43137"/>
                    </a:srgbClr>
                  </a:outerShdw>
                </a:effectLst>
                <a:latin typeface="Arial Nova Cond" panose="020B0506020202020204" pitchFamily="34" charset="0"/>
              </a:rPr>
              <a:t>KUALITAS MANUSIA INDONESIA</a:t>
            </a:r>
            <a:endParaRPr lang="ko-KR" altLang="en-US" sz="4400" b="1" dirty="0">
              <a:solidFill>
                <a:schemeClr val="bg1"/>
              </a:solidFill>
              <a:effectLst>
                <a:outerShdw blurRad="38100" dist="38100" dir="2700000" algn="tl">
                  <a:srgbClr val="000000">
                    <a:alpha val="43137"/>
                  </a:srgbClr>
                </a:outerShdw>
              </a:effectLst>
              <a:latin typeface="Arial Nova Cond" panose="020B0506020202020204" pitchFamily="34" charset="0"/>
            </a:endParaRPr>
          </a:p>
        </p:txBody>
      </p:sp>
      <p:sp>
        <p:nvSpPr>
          <p:cNvPr id="3" name="Text Placeholder 2"/>
          <p:cNvSpPr>
            <a:spLocks noGrp="1"/>
          </p:cNvSpPr>
          <p:nvPr>
            <p:ph type="body" sz="quarter" idx="11"/>
          </p:nvPr>
        </p:nvSpPr>
        <p:spPr>
          <a:xfrm>
            <a:off x="4" y="1359049"/>
            <a:ext cx="12169775" cy="845404"/>
          </a:xfrm>
        </p:spPr>
        <p:txBody>
          <a:bodyPr>
            <a:normAutofit lnSpcReduction="10000"/>
          </a:bodyPr>
          <a:lstStyle/>
          <a:p>
            <a:pPr lvl="0"/>
            <a:r>
              <a:rPr lang="en-US" dirty="0" err="1">
                <a:latin typeface="Arial Nova Cond" panose="020B0506020202020204" pitchFamily="34" charset="0"/>
              </a:rPr>
              <a:t>Kualitas</a:t>
            </a:r>
            <a:r>
              <a:rPr lang="en-US" dirty="0">
                <a:latin typeface="Arial Nova Cond" panose="020B0506020202020204" pitchFamily="34" charset="0"/>
              </a:rPr>
              <a:t> </a:t>
            </a:r>
            <a:r>
              <a:rPr lang="id-ID" dirty="0" smtClean="0">
                <a:latin typeface="Arial Nova Cond" panose="020B0506020202020204" pitchFamily="34" charset="0"/>
              </a:rPr>
              <a:t>SDM Penghayat</a:t>
            </a:r>
            <a:r>
              <a:rPr lang="en-US" dirty="0" smtClean="0">
                <a:latin typeface="Arial Nova Cond" panose="020B0506020202020204" pitchFamily="34" charset="0"/>
              </a:rPr>
              <a:t> </a:t>
            </a:r>
            <a:r>
              <a:rPr lang="id-ID" dirty="0" smtClean="0">
                <a:latin typeface="Arial Nova Cond" panose="020B0506020202020204" pitchFamily="34" charset="0"/>
              </a:rPr>
              <a:t>menuju Manusia </a:t>
            </a:r>
            <a:r>
              <a:rPr lang="en-US" dirty="0" smtClean="0">
                <a:latin typeface="Arial Nova Cond" panose="020B0506020202020204" pitchFamily="34" charset="0"/>
              </a:rPr>
              <a:t>yang </a:t>
            </a:r>
            <a:r>
              <a:rPr lang="en-US" dirty="0" err="1">
                <a:latin typeface="Arial Nova Cond" panose="020B0506020202020204" pitchFamily="34" charset="0"/>
              </a:rPr>
              <a:t>berbudi</a:t>
            </a:r>
            <a:r>
              <a:rPr lang="en-US" dirty="0">
                <a:latin typeface="Arial Nova Cond" panose="020B0506020202020204" pitchFamily="34" charset="0"/>
              </a:rPr>
              <a:t> </a:t>
            </a:r>
            <a:r>
              <a:rPr lang="en-US" dirty="0" err="1">
                <a:latin typeface="Arial Nova Cond" panose="020B0506020202020204" pitchFamily="34" charset="0"/>
              </a:rPr>
              <a:t>pekerti</a:t>
            </a:r>
            <a:r>
              <a:rPr lang="en-US" dirty="0">
                <a:latin typeface="Arial Nova Cond" panose="020B0506020202020204" pitchFamily="34" charset="0"/>
              </a:rPr>
              <a:t> </a:t>
            </a:r>
            <a:r>
              <a:rPr lang="en-US" dirty="0" err="1">
                <a:latin typeface="Arial Nova Cond" panose="020B0506020202020204" pitchFamily="34" charset="0"/>
              </a:rPr>
              <a:t>luhur</a:t>
            </a:r>
            <a:r>
              <a:rPr lang="en-US" dirty="0">
                <a:latin typeface="Arial Nova Cond" panose="020B0506020202020204" pitchFamily="34" charset="0"/>
              </a:rPr>
              <a:t> </a:t>
            </a:r>
            <a:r>
              <a:rPr lang="en-US" dirty="0" err="1">
                <a:latin typeface="Arial Nova Cond" panose="020B0506020202020204" pitchFamily="34" charset="0"/>
              </a:rPr>
              <a:t>dalam</a:t>
            </a:r>
            <a:r>
              <a:rPr lang="en-US" dirty="0">
                <a:latin typeface="Arial Nova Cond" panose="020B0506020202020204" pitchFamily="34" charset="0"/>
              </a:rPr>
              <a:t> </a:t>
            </a:r>
            <a:endParaRPr lang="en-US" dirty="0" smtClean="0">
              <a:latin typeface="Arial Nova Cond" panose="020B0506020202020204" pitchFamily="34" charset="0"/>
            </a:endParaRPr>
          </a:p>
          <a:p>
            <a:pPr lvl="0"/>
            <a:r>
              <a:rPr lang="en-US" b="1" dirty="0" smtClean="0">
                <a:latin typeface="Arial Nova Cond" panose="020B0506020202020204" pitchFamily="34" charset="0"/>
              </a:rPr>
              <a:t>Moral </a:t>
            </a:r>
            <a:r>
              <a:rPr lang="en-US" b="1" dirty="0" err="1">
                <a:latin typeface="Arial Nova Cond" panose="020B0506020202020204" pitchFamily="34" charset="0"/>
              </a:rPr>
              <a:t>Keindonesian</a:t>
            </a:r>
            <a:r>
              <a:rPr lang="en-US" dirty="0">
                <a:latin typeface="Arial Nova Cond" panose="020B0506020202020204" pitchFamily="34" charset="0"/>
              </a:rPr>
              <a:t>, yang </a:t>
            </a:r>
            <a:r>
              <a:rPr lang="en-US" dirty="0" err="1" smtClean="0">
                <a:latin typeface="Arial Nova Cond" panose="020B0506020202020204" pitchFamily="34" charset="0"/>
              </a:rPr>
              <a:t>memenuhi</a:t>
            </a:r>
            <a:r>
              <a:rPr lang="id-ID" dirty="0" smtClean="0">
                <a:latin typeface="Arial Nova Cond" panose="020B0506020202020204" pitchFamily="34" charset="0"/>
              </a:rPr>
              <a:t>:</a:t>
            </a:r>
            <a:endParaRPr lang="en-US" altLang="ko-KR" dirty="0">
              <a:latin typeface="Arial Nova Cond" panose="020B0506020202020204" pitchFamily="34" charset="0"/>
            </a:endParaRPr>
          </a:p>
        </p:txBody>
      </p:sp>
      <p:grpSp>
        <p:nvGrpSpPr>
          <p:cNvPr id="4" name="Group 3"/>
          <p:cNvGrpSpPr>
            <a:grpSpLocks noChangeAspect="1"/>
          </p:cNvGrpSpPr>
          <p:nvPr/>
        </p:nvGrpSpPr>
        <p:grpSpPr>
          <a:xfrm>
            <a:off x="-34662" y="1935115"/>
            <a:ext cx="3529235" cy="4004293"/>
            <a:chOff x="-20320" y="1633296"/>
            <a:chExt cx="4201492" cy="4745163"/>
          </a:xfrm>
        </p:grpSpPr>
        <p:grpSp>
          <p:nvGrpSpPr>
            <p:cNvPr id="13319" name="Group 13318"/>
            <p:cNvGrpSpPr/>
            <p:nvPr/>
          </p:nvGrpSpPr>
          <p:grpSpPr>
            <a:xfrm rot="19917947">
              <a:off x="1960013" y="1633296"/>
              <a:ext cx="2221159" cy="4745163"/>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3000">
                    <a:solidFill>
                      <a:prstClr val="white"/>
                    </a:solidFill>
                  </a:endParaRPr>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3000">
                    <a:solidFill>
                      <a:prstClr val="white"/>
                    </a:solidFill>
                  </a:endParaRPr>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3000">
                    <a:solidFill>
                      <a:prstClr val="white"/>
                    </a:solidFill>
                  </a:endParaRPr>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3000">
                    <a:solidFill>
                      <a:prstClr val="white"/>
                    </a:solidFill>
                  </a:endParaRPr>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3000">
                    <a:solidFill>
                      <a:prstClr val="white"/>
                    </a:solidFill>
                  </a:endParaRPr>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3000">
                    <a:solidFill>
                      <a:prstClr val="white"/>
                    </a:solidFill>
                  </a:endParaRPr>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white"/>
                    </a:solidFill>
                  </a:endParaRPr>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3000">
                    <a:solidFill>
                      <a:prstClr val="white"/>
                    </a:solidFill>
                  </a:endParaRPr>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white"/>
                    </a:solidFill>
                  </a:endParaRPr>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black"/>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black"/>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black"/>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black"/>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black"/>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sz="3000" dirty="0">
                    <a:solidFill>
                      <a:prstClr val="white"/>
                    </a:solidFill>
                  </a:endParaRPr>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black"/>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black"/>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black"/>
                    </a:solidFill>
                  </a:endParaRPr>
                </a:p>
              </p:txBody>
            </p:sp>
          </p:grpSp>
        </p:grpSp>
        <p:sp>
          <p:nvSpPr>
            <p:cNvPr id="13313" name="Freeform 13312"/>
            <p:cNvSpPr/>
            <p:nvPr/>
          </p:nvSpPr>
          <p:spPr>
            <a:xfrm>
              <a:off x="-20320" y="3202077"/>
              <a:ext cx="4122240" cy="2584668"/>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ko-KR" altLang="en-US" sz="3000">
                <a:solidFill>
                  <a:prstClr val="white"/>
                </a:solidFill>
              </a:endParaRPr>
            </a:p>
          </p:txBody>
        </p:sp>
      </p:grpSp>
      <p:sp>
        <p:nvSpPr>
          <p:cNvPr id="50" name="Oval 49"/>
          <p:cNvSpPr/>
          <p:nvPr/>
        </p:nvSpPr>
        <p:spPr>
          <a:xfrm>
            <a:off x="4615125" y="2240999"/>
            <a:ext cx="766685" cy="7702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960" tIns="75486" rIns="150960" bIns="75486" numCol="1" spcCol="0" rtlCol="0" fromWordArt="0" anchor="ctr" anchorCtr="0" forceAA="0" compatLnSpc="1">
            <a:prstTxWarp prst="textNoShape">
              <a:avLst/>
            </a:prstTxWarp>
            <a:noAutofit/>
          </a:bodyPr>
          <a:lstStyle/>
          <a:p>
            <a:pPr algn="ctr">
              <a:defRPr/>
            </a:pPr>
            <a:endParaRPr lang="ko-KR" altLang="en-US" sz="3000">
              <a:solidFill>
                <a:srgbClr val="32AEB8"/>
              </a:solidFill>
              <a:latin typeface="Arial Nova Cond" panose="020B0506020202020204" pitchFamily="34" charset="0"/>
            </a:endParaRPr>
          </a:p>
        </p:txBody>
      </p:sp>
      <p:sp>
        <p:nvSpPr>
          <p:cNvPr id="51" name="Oval 50"/>
          <p:cNvSpPr/>
          <p:nvPr/>
        </p:nvSpPr>
        <p:spPr>
          <a:xfrm>
            <a:off x="4615125" y="3134484"/>
            <a:ext cx="766685" cy="7702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960" tIns="75486" rIns="150960" bIns="75486" numCol="1" spcCol="0" rtlCol="0" fromWordArt="0" anchor="ctr" anchorCtr="0" forceAA="0" compatLnSpc="1">
            <a:prstTxWarp prst="textNoShape">
              <a:avLst/>
            </a:prstTxWarp>
            <a:noAutofit/>
          </a:bodyPr>
          <a:lstStyle/>
          <a:p>
            <a:pPr algn="ctr">
              <a:defRPr/>
            </a:pPr>
            <a:endParaRPr lang="ko-KR" altLang="en-US" sz="3000">
              <a:solidFill>
                <a:srgbClr val="32AEB8"/>
              </a:solidFill>
              <a:latin typeface="Arial Nova Cond" panose="020B0506020202020204" pitchFamily="34" charset="0"/>
            </a:endParaRPr>
          </a:p>
        </p:txBody>
      </p:sp>
      <p:sp>
        <p:nvSpPr>
          <p:cNvPr id="52" name="Oval 51"/>
          <p:cNvSpPr/>
          <p:nvPr/>
        </p:nvSpPr>
        <p:spPr>
          <a:xfrm>
            <a:off x="4615125" y="4066187"/>
            <a:ext cx="766685" cy="7702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960" tIns="75486" rIns="150960" bIns="75486" numCol="1" spcCol="0" rtlCol="0" fromWordArt="0" anchor="ctr" anchorCtr="0" forceAA="0" compatLnSpc="1">
            <a:prstTxWarp prst="textNoShape">
              <a:avLst/>
            </a:prstTxWarp>
            <a:noAutofit/>
          </a:bodyPr>
          <a:lstStyle/>
          <a:p>
            <a:pPr algn="ctr">
              <a:defRPr/>
            </a:pPr>
            <a:endParaRPr lang="ko-KR" altLang="en-US" sz="3000">
              <a:solidFill>
                <a:srgbClr val="32AEB8"/>
              </a:solidFill>
              <a:latin typeface="Arial Nova Cond" panose="020B0506020202020204" pitchFamily="34" charset="0"/>
            </a:endParaRPr>
          </a:p>
        </p:txBody>
      </p:sp>
      <p:grpSp>
        <p:nvGrpSpPr>
          <p:cNvPr id="53" name="Group 52"/>
          <p:cNvGrpSpPr/>
          <p:nvPr/>
        </p:nvGrpSpPr>
        <p:grpSpPr>
          <a:xfrm>
            <a:off x="5461613" y="2223879"/>
            <a:ext cx="6262107" cy="748111"/>
            <a:chOff x="803640" y="3362835"/>
            <a:chExt cx="2059657" cy="559529"/>
          </a:xfrm>
        </p:grpSpPr>
        <p:sp>
          <p:nvSpPr>
            <p:cNvPr id="54" name="TextBox 53"/>
            <p:cNvSpPr txBox="1"/>
            <p:nvPr/>
          </p:nvSpPr>
          <p:spPr>
            <a:xfrm>
              <a:off x="803640" y="3646132"/>
              <a:ext cx="2009531" cy="276232"/>
            </a:xfrm>
            <a:prstGeom prst="rect">
              <a:avLst/>
            </a:prstGeom>
            <a:noFill/>
          </p:spPr>
          <p:txBody>
            <a:bodyPr wrap="square" rtlCol="0">
              <a:spAutoFit/>
            </a:bodyPr>
            <a:lstStyle/>
            <a:p>
              <a:pPr>
                <a:defRPr/>
              </a:pPr>
              <a:r>
                <a:rPr lang="id-ID" altLang="ko-KR" sz="1800" dirty="0">
                  <a:solidFill>
                    <a:prstClr val="black">
                      <a:lumMod val="75000"/>
                      <a:lumOff val="25000"/>
                    </a:prstClr>
                  </a:solidFill>
                  <a:latin typeface="Arial Nova Cond" panose="020B0506020202020204" pitchFamily="34" charset="0"/>
                  <a:cs typeface="Arial" pitchFamily="34" charset="0"/>
                </a:rPr>
                <a:t>Sesuai dengan Sila Pertama </a:t>
              </a:r>
              <a:r>
                <a:rPr lang="id-ID" altLang="ko-KR" sz="1800" b="1" dirty="0">
                  <a:solidFill>
                    <a:prstClr val="black">
                      <a:lumMod val="75000"/>
                      <a:lumOff val="25000"/>
                    </a:prstClr>
                  </a:solidFill>
                  <a:latin typeface="Arial Nova Cond" panose="020B0506020202020204" pitchFamily="34" charset="0"/>
                  <a:cs typeface="Arial" pitchFamily="34" charset="0"/>
                </a:rPr>
                <a:t>Ketuhanan Yang Maha Esa</a:t>
              </a:r>
              <a:endParaRPr lang="ko-KR" altLang="en-US" sz="1800" dirty="0">
                <a:solidFill>
                  <a:prstClr val="black">
                    <a:lumMod val="75000"/>
                    <a:lumOff val="25000"/>
                  </a:prstClr>
                </a:solidFill>
                <a:latin typeface="Arial Nova Cond" panose="020B0506020202020204" pitchFamily="34" charset="0"/>
                <a:cs typeface="Arial" pitchFamily="34" charset="0"/>
              </a:endParaRPr>
            </a:p>
          </p:txBody>
        </p:sp>
        <p:sp>
          <p:nvSpPr>
            <p:cNvPr id="55" name="TextBox 54"/>
            <p:cNvSpPr txBox="1"/>
            <p:nvPr/>
          </p:nvSpPr>
          <p:spPr>
            <a:xfrm>
              <a:off x="803640" y="3362835"/>
              <a:ext cx="2059657" cy="333780"/>
            </a:xfrm>
            <a:prstGeom prst="rect">
              <a:avLst/>
            </a:prstGeom>
            <a:noFill/>
          </p:spPr>
          <p:txBody>
            <a:bodyPr wrap="square" rtlCol="0">
              <a:spAutoFit/>
            </a:bodyPr>
            <a:lstStyle/>
            <a:p>
              <a:pPr>
                <a:defRPr/>
              </a:pPr>
              <a:r>
                <a:rPr lang="id-ID" altLang="ko-KR" sz="2300" b="1" dirty="0">
                  <a:solidFill>
                    <a:prstClr val="black">
                      <a:lumMod val="75000"/>
                      <a:lumOff val="25000"/>
                    </a:prstClr>
                  </a:solidFill>
                  <a:latin typeface="Arial Nova Cond" panose="020B0506020202020204" pitchFamily="34" charset="0"/>
                  <a:cs typeface="Arial" pitchFamily="34" charset="0"/>
                </a:rPr>
                <a:t>KUALITAS SPIRITUAL</a:t>
              </a:r>
              <a:endParaRPr lang="ko-KR" altLang="en-US" sz="2300" b="1" dirty="0">
                <a:solidFill>
                  <a:prstClr val="black">
                    <a:lumMod val="75000"/>
                    <a:lumOff val="25000"/>
                  </a:prstClr>
                </a:solidFill>
                <a:latin typeface="Arial Nova Cond" panose="020B0506020202020204" pitchFamily="34" charset="0"/>
                <a:cs typeface="Arial" pitchFamily="34" charset="0"/>
              </a:endParaRPr>
            </a:p>
          </p:txBody>
        </p:sp>
      </p:grpSp>
      <p:grpSp>
        <p:nvGrpSpPr>
          <p:cNvPr id="56" name="Group 55"/>
          <p:cNvGrpSpPr/>
          <p:nvPr/>
        </p:nvGrpSpPr>
        <p:grpSpPr>
          <a:xfrm>
            <a:off x="5461613" y="3117502"/>
            <a:ext cx="6262107" cy="778887"/>
            <a:chOff x="803640" y="3362835"/>
            <a:chExt cx="2059657" cy="582549"/>
          </a:xfrm>
        </p:grpSpPr>
        <p:sp>
          <p:nvSpPr>
            <p:cNvPr id="57" name="TextBox 56"/>
            <p:cNvSpPr txBox="1"/>
            <p:nvPr/>
          </p:nvSpPr>
          <p:spPr>
            <a:xfrm>
              <a:off x="803640" y="3646132"/>
              <a:ext cx="2059657" cy="299252"/>
            </a:xfrm>
            <a:prstGeom prst="rect">
              <a:avLst/>
            </a:prstGeom>
            <a:noFill/>
          </p:spPr>
          <p:txBody>
            <a:bodyPr wrap="square" rtlCol="0">
              <a:spAutoFit/>
            </a:bodyPr>
            <a:lstStyle/>
            <a:p>
              <a:pPr>
                <a:defRPr/>
              </a:pPr>
              <a:r>
                <a:rPr lang="id-ID" altLang="ko-KR" sz="2000" dirty="0">
                  <a:solidFill>
                    <a:prstClr val="black">
                      <a:lumMod val="75000"/>
                      <a:lumOff val="25000"/>
                    </a:prstClr>
                  </a:solidFill>
                  <a:latin typeface="Arial Nova Cond" panose="020B0506020202020204" pitchFamily="34" charset="0"/>
                  <a:cs typeface="Arial" pitchFamily="34" charset="0"/>
                </a:rPr>
                <a:t>Perkembangan Peradaban dalam Pendidikan</a:t>
              </a:r>
              <a:r>
                <a:rPr lang="en-US" altLang="ko-KR" sz="2000" dirty="0">
                  <a:solidFill>
                    <a:prstClr val="black">
                      <a:lumMod val="75000"/>
                      <a:lumOff val="25000"/>
                    </a:prstClr>
                  </a:solidFill>
                  <a:latin typeface="Arial Nova Cond" panose="020B0506020202020204" pitchFamily="34" charset="0"/>
                  <a:cs typeface="Arial" pitchFamily="34" charset="0"/>
                </a:rPr>
                <a:t>   </a:t>
              </a:r>
              <a:endParaRPr lang="ko-KR" altLang="en-US" sz="2000" dirty="0">
                <a:solidFill>
                  <a:prstClr val="black">
                    <a:lumMod val="75000"/>
                    <a:lumOff val="25000"/>
                  </a:prstClr>
                </a:solidFill>
                <a:latin typeface="Arial Nova Cond" panose="020B0506020202020204" pitchFamily="34" charset="0"/>
                <a:cs typeface="Arial" pitchFamily="34" charset="0"/>
              </a:endParaRPr>
            </a:p>
          </p:txBody>
        </p:sp>
        <p:sp>
          <p:nvSpPr>
            <p:cNvPr id="58" name="TextBox 57"/>
            <p:cNvSpPr txBox="1"/>
            <p:nvPr/>
          </p:nvSpPr>
          <p:spPr>
            <a:xfrm>
              <a:off x="803640" y="3362835"/>
              <a:ext cx="2059657" cy="333781"/>
            </a:xfrm>
            <a:prstGeom prst="rect">
              <a:avLst/>
            </a:prstGeom>
            <a:noFill/>
          </p:spPr>
          <p:txBody>
            <a:bodyPr wrap="square" rtlCol="0">
              <a:spAutoFit/>
            </a:bodyPr>
            <a:lstStyle/>
            <a:p>
              <a:pPr>
                <a:defRPr/>
              </a:pPr>
              <a:r>
                <a:rPr lang="id-ID" altLang="ko-KR" sz="2300" b="1" dirty="0">
                  <a:solidFill>
                    <a:prstClr val="black">
                      <a:lumMod val="75000"/>
                      <a:lumOff val="25000"/>
                    </a:prstClr>
                  </a:solidFill>
                  <a:latin typeface="Arial Nova Cond" panose="020B0506020202020204" pitchFamily="34" charset="0"/>
                  <a:cs typeface="Arial" pitchFamily="34" charset="0"/>
                </a:rPr>
                <a:t>KUALITAS INTELEKTUAL</a:t>
              </a:r>
              <a:endParaRPr lang="ko-KR" altLang="en-US" sz="2300" b="1" dirty="0">
                <a:solidFill>
                  <a:prstClr val="black">
                    <a:lumMod val="75000"/>
                    <a:lumOff val="25000"/>
                  </a:prstClr>
                </a:solidFill>
                <a:latin typeface="Arial Nova Cond" panose="020B0506020202020204" pitchFamily="34" charset="0"/>
                <a:cs typeface="Arial" pitchFamily="34" charset="0"/>
              </a:endParaRPr>
            </a:p>
          </p:txBody>
        </p:sp>
      </p:grpSp>
      <p:grpSp>
        <p:nvGrpSpPr>
          <p:cNvPr id="59" name="Group 58"/>
          <p:cNvGrpSpPr/>
          <p:nvPr/>
        </p:nvGrpSpPr>
        <p:grpSpPr>
          <a:xfrm>
            <a:off x="5461580" y="4049094"/>
            <a:ext cx="6566906" cy="1086665"/>
            <a:chOff x="803640" y="3362835"/>
            <a:chExt cx="2059657" cy="812741"/>
          </a:xfrm>
        </p:grpSpPr>
        <p:sp>
          <p:nvSpPr>
            <p:cNvPr id="60" name="TextBox 59"/>
            <p:cNvSpPr txBox="1"/>
            <p:nvPr/>
          </p:nvSpPr>
          <p:spPr>
            <a:xfrm>
              <a:off x="803640" y="3646132"/>
              <a:ext cx="2059657" cy="529444"/>
            </a:xfrm>
            <a:prstGeom prst="rect">
              <a:avLst/>
            </a:prstGeom>
            <a:noFill/>
          </p:spPr>
          <p:txBody>
            <a:bodyPr wrap="square" rtlCol="0">
              <a:spAutoFit/>
            </a:bodyPr>
            <a:lstStyle/>
            <a:p>
              <a:pPr>
                <a:defRPr/>
              </a:pPr>
              <a:r>
                <a:rPr lang="id-ID" altLang="ko-KR" sz="2000" dirty="0">
                  <a:solidFill>
                    <a:prstClr val="black">
                      <a:lumMod val="75000"/>
                      <a:lumOff val="25000"/>
                    </a:prstClr>
                  </a:solidFill>
                  <a:latin typeface="Arial Nova Cond" panose="020B0506020202020204" pitchFamily="34" charset="0"/>
                  <a:cs typeface="Arial" pitchFamily="34" charset="0"/>
                </a:rPr>
                <a:t>Kearifan lokal, Kearifan Nusantara, dan Wawasan Global</a:t>
              </a:r>
              <a:endParaRPr lang="ko-KR" altLang="en-US" sz="2000" dirty="0">
                <a:solidFill>
                  <a:prstClr val="black">
                    <a:lumMod val="75000"/>
                    <a:lumOff val="25000"/>
                  </a:prstClr>
                </a:solidFill>
                <a:latin typeface="Arial Nova Cond" panose="020B0506020202020204" pitchFamily="34" charset="0"/>
                <a:cs typeface="Arial" pitchFamily="34" charset="0"/>
              </a:endParaRPr>
            </a:p>
          </p:txBody>
        </p:sp>
        <p:sp>
          <p:nvSpPr>
            <p:cNvPr id="61" name="TextBox 60"/>
            <p:cNvSpPr txBox="1"/>
            <p:nvPr/>
          </p:nvSpPr>
          <p:spPr>
            <a:xfrm>
              <a:off x="803640" y="3362835"/>
              <a:ext cx="2059657" cy="333780"/>
            </a:xfrm>
            <a:prstGeom prst="rect">
              <a:avLst/>
            </a:prstGeom>
            <a:noFill/>
          </p:spPr>
          <p:txBody>
            <a:bodyPr wrap="square" rtlCol="0">
              <a:spAutoFit/>
            </a:bodyPr>
            <a:lstStyle/>
            <a:p>
              <a:pPr>
                <a:defRPr/>
              </a:pPr>
              <a:r>
                <a:rPr lang="id-ID" altLang="ko-KR" sz="2300" b="1">
                  <a:solidFill>
                    <a:prstClr val="black">
                      <a:lumMod val="75000"/>
                      <a:lumOff val="25000"/>
                    </a:prstClr>
                  </a:solidFill>
                  <a:latin typeface="Arial Nova Cond" panose="020B0506020202020204" pitchFamily="34" charset="0"/>
                  <a:cs typeface="Arial" pitchFamily="34" charset="0"/>
                </a:rPr>
                <a:t>KUALITAS SOSIAL</a:t>
              </a:r>
              <a:endParaRPr lang="ko-KR" altLang="en-US" sz="2300" b="1" dirty="0">
                <a:solidFill>
                  <a:prstClr val="black">
                    <a:lumMod val="75000"/>
                    <a:lumOff val="25000"/>
                  </a:prstClr>
                </a:solidFill>
                <a:latin typeface="Arial Nova Cond" panose="020B0506020202020204" pitchFamily="34" charset="0"/>
                <a:cs typeface="Arial" pitchFamily="34" charset="0"/>
              </a:endParaRPr>
            </a:p>
          </p:txBody>
        </p:sp>
      </p:grpSp>
      <p:sp>
        <p:nvSpPr>
          <p:cNvPr id="62" name="TextBox 61"/>
          <p:cNvSpPr txBox="1"/>
          <p:nvPr/>
        </p:nvSpPr>
        <p:spPr>
          <a:xfrm>
            <a:off x="4570666" y="2317498"/>
            <a:ext cx="855600" cy="729885"/>
          </a:xfrm>
          <a:prstGeom prst="rect">
            <a:avLst/>
          </a:prstGeom>
          <a:noFill/>
        </p:spPr>
        <p:txBody>
          <a:bodyPr wrap="square" lIns="113224" tIns="56613" rIns="113224" bIns="56613" rtlCol="0">
            <a:spAutoFit/>
          </a:bodyPr>
          <a:lstStyle/>
          <a:p>
            <a:pPr algn="ctr">
              <a:defRPr/>
            </a:pPr>
            <a:r>
              <a:rPr lang="en-US" altLang="ko-KR" sz="4000" b="1" dirty="0">
                <a:solidFill>
                  <a:prstClr val="white"/>
                </a:solidFill>
                <a:latin typeface="Arial Nova Cond" panose="020B0506020202020204" pitchFamily="34" charset="0"/>
                <a:cs typeface="Arial" pitchFamily="34" charset="0"/>
              </a:rPr>
              <a:t>01</a:t>
            </a:r>
            <a:endParaRPr lang="ko-KR" altLang="en-US" sz="4000" b="1" dirty="0">
              <a:solidFill>
                <a:prstClr val="white"/>
              </a:solidFill>
              <a:latin typeface="Arial Nova Cond" panose="020B0506020202020204" pitchFamily="34" charset="0"/>
              <a:cs typeface="Arial" pitchFamily="34" charset="0"/>
            </a:endParaRPr>
          </a:p>
        </p:txBody>
      </p:sp>
      <p:sp>
        <p:nvSpPr>
          <p:cNvPr id="63" name="TextBox 62"/>
          <p:cNvSpPr txBox="1"/>
          <p:nvPr/>
        </p:nvSpPr>
        <p:spPr>
          <a:xfrm>
            <a:off x="4570666" y="3200102"/>
            <a:ext cx="855600" cy="729885"/>
          </a:xfrm>
          <a:prstGeom prst="rect">
            <a:avLst/>
          </a:prstGeom>
          <a:noFill/>
        </p:spPr>
        <p:txBody>
          <a:bodyPr wrap="square" lIns="113224" tIns="56613" rIns="113224" bIns="56613" rtlCol="0">
            <a:spAutoFit/>
          </a:bodyPr>
          <a:lstStyle/>
          <a:p>
            <a:pPr algn="ctr">
              <a:defRPr/>
            </a:pPr>
            <a:r>
              <a:rPr lang="en-US" altLang="ko-KR" sz="4000" b="1" dirty="0">
                <a:solidFill>
                  <a:prstClr val="white"/>
                </a:solidFill>
                <a:latin typeface="Arial Nova Cond" panose="020B0506020202020204" pitchFamily="34" charset="0"/>
                <a:cs typeface="Arial" pitchFamily="34" charset="0"/>
              </a:rPr>
              <a:t>02</a:t>
            </a:r>
            <a:endParaRPr lang="ko-KR" altLang="en-US" sz="4000" b="1" dirty="0">
              <a:solidFill>
                <a:prstClr val="white"/>
              </a:solidFill>
              <a:latin typeface="Arial Nova Cond" panose="020B0506020202020204" pitchFamily="34" charset="0"/>
              <a:cs typeface="Arial" pitchFamily="34" charset="0"/>
            </a:endParaRPr>
          </a:p>
        </p:txBody>
      </p:sp>
      <p:sp>
        <p:nvSpPr>
          <p:cNvPr id="64" name="TextBox 63"/>
          <p:cNvSpPr txBox="1"/>
          <p:nvPr/>
        </p:nvSpPr>
        <p:spPr>
          <a:xfrm>
            <a:off x="4570666" y="4142680"/>
            <a:ext cx="855600" cy="729885"/>
          </a:xfrm>
          <a:prstGeom prst="rect">
            <a:avLst/>
          </a:prstGeom>
          <a:noFill/>
        </p:spPr>
        <p:txBody>
          <a:bodyPr wrap="square" lIns="113224" tIns="56613" rIns="113224" bIns="56613" rtlCol="0">
            <a:spAutoFit/>
          </a:bodyPr>
          <a:lstStyle/>
          <a:p>
            <a:pPr algn="ctr">
              <a:defRPr/>
            </a:pPr>
            <a:r>
              <a:rPr lang="en-US" altLang="ko-KR" sz="4000" b="1" dirty="0">
                <a:solidFill>
                  <a:prstClr val="white"/>
                </a:solidFill>
                <a:latin typeface="Arial Nova Cond" panose="020B0506020202020204" pitchFamily="34" charset="0"/>
                <a:cs typeface="Arial" pitchFamily="34" charset="0"/>
              </a:rPr>
              <a:t>03</a:t>
            </a:r>
            <a:endParaRPr lang="ko-KR" altLang="en-US" sz="4000" b="1" dirty="0">
              <a:solidFill>
                <a:prstClr val="white"/>
              </a:solidFill>
              <a:latin typeface="Arial Nova Cond" panose="020B0506020202020204" pitchFamily="34" charset="0"/>
              <a:cs typeface="Arial" pitchFamily="34" charset="0"/>
            </a:endParaRPr>
          </a:p>
        </p:txBody>
      </p:sp>
      <p:grpSp>
        <p:nvGrpSpPr>
          <p:cNvPr id="65" name="Group 64"/>
          <p:cNvGrpSpPr/>
          <p:nvPr/>
        </p:nvGrpSpPr>
        <p:grpSpPr>
          <a:xfrm>
            <a:off x="5461613" y="5234150"/>
            <a:ext cx="6566907" cy="831351"/>
            <a:chOff x="803640" y="3362835"/>
            <a:chExt cx="2059657" cy="373072"/>
          </a:xfrm>
        </p:grpSpPr>
        <p:sp>
          <p:nvSpPr>
            <p:cNvPr id="66" name="TextBox 65"/>
            <p:cNvSpPr txBox="1"/>
            <p:nvPr/>
          </p:nvSpPr>
          <p:spPr>
            <a:xfrm>
              <a:off x="803640" y="3556356"/>
              <a:ext cx="2059657" cy="179551"/>
            </a:xfrm>
            <a:prstGeom prst="rect">
              <a:avLst/>
            </a:prstGeom>
            <a:noFill/>
          </p:spPr>
          <p:txBody>
            <a:bodyPr wrap="square" rtlCol="0">
              <a:spAutoFit/>
            </a:bodyPr>
            <a:lstStyle/>
            <a:p>
              <a:pPr>
                <a:defRPr/>
              </a:pPr>
              <a:r>
                <a:rPr lang="id-ID" altLang="ko-KR" sz="2000" dirty="0">
                  <a:solidFill>
                    <a:prstClr val="black">
                      <a:lumMod val="75000"/>
                      <a:lumOff val="25000"/>
                    </a:prstClr>
                  </a:solidFill>
                  <a:latin typeface="Arial Nova Cond" panose="020B0506020202020204" pitchFamily="34" charset="0"/>
                  <a:cs typeface="Arial" pitchFamily="34" charset="0"/>
                </a:rPr>
                <a:t>Wawasan Kebangsaan</a:t>
              </a:r>
              <a:r>
                <a:rPr lang="en-US" altLang="ko-KR" sz="2000" dirty="0">
                  <a:solidFill>
                    <a:prstClr val="black">
                      <a:lumMod val="75000"/>
                      <a:lumOff val="25000"/>
                    </a:prstClr>
                  </a:solidFill>
                  <a:latin typeface="Arial Nova Cond" panose="020B0506020202020204" pitchFamily="34" charset="0"/>
                  <a:cs typeface="Arial" pitchFamily="34" charset="0"/>
                </a:rPr>
                <a:t>.   </a:t>
              </a:r>
              <a:endParaRPr lang="ko-KR" altLang="en-US" sz="2000" dirty="0">
                <a:solidFill>
                  <a:prstClr val="black">
                    <a:lumMod val="75000"/>
                    <a:lumOff val="25000"/>
                  </a:prstClr>
                </a:solidFill>
                <a:latin typeface="Arial Nova Cond" panose="020B0506020202020204" pitchFamily="34" charset="0"/>
                <a:cs typeface="Arial" pitchFamily="34" charset="0"/>
              </a:endParaRPr>
            </a:p>
          </p:txBody>
        </p:sp>
        <p:sp>
          <p:nvSpPr>
            <p:cNvPr id="67" name="TextBox 66"/>
            <p:cNvSpPr txBox="1"/>
            <p:nvPr/>
          </p:nvSpPr>
          <p:spPr>
            <a:xfrm>
              <a:off x="803640" y="3362835"/>
              <a:ext cx="2059657" cy="200268"/>
            </a:xfrm>
            <a:prstGeom prst="rect">
              <a:avLst/>
            </a:prstGeom>
            <a:noFill/>
          </p:spPr>
          <p:txBody>
            <a:bodyPr wrap="square" rtlCol="0">
              <a:spAutoFit/>
            </a:bodyPr>
            <a:lstStyle/>
            <a:p>
              <a:pPr>
                <a:defRPr/>
              </a:pPr>
              <a:r>
                <a:rPr lang="id-ID" altLang="ko-KR" sz="2300" b="1" dirty="0">
                  <a:solidFill>
                    <a:prstClr val="black">
                      <a:lumMod val="75000"/>
                      <a:lumOff val="25000"/>
                    </a:prstClr>
                  </a:solidFill>
                  <a:latin typeface="Arial Nova Cond" panose="020B0506020202020204" pitchFamily="34" charset="0"/>
                  <a:cs typeface="Arial" pitchFamily="34" charset="0"/>
                </a:rPr>
                <a:t>KUALITAS BERBANGSA DAN BERNEGARA</a:t>
              </a:r>
              <a:endParaRPr lang="ko-KR" altLang="en-US" sz="2300" b="1" dirty="0">
                <a:solidFill>
                  <a:prstClr val="black">
                    <a:lumMod val="75000"/>
                    <a:lumOff val="25000"/>
                  </a:prstClr>
                </a:solidFill>
                <a:latin typeface="Arial Nova Cond" panose="020B0506020202020204" pitchFamily="34" charset="0"/>
                <a:cs typeface="Arial" pitchFamily="34" charset="0"/>
              </a:endParaRPr>
            </a:p>
          </p:txBody>
        </p:sp>
      </p:grpSp>
      <p:sp>
        <p:nvSpPr>
          <p:cNvPr id="68" name="Oval 67"/>
          <p:cNvSpPr/>
          <p:nvPr/>
        </p:nvSpPr>
        <p:spPr>
          <a:xfrm>
            <a:off x="4615125" y="5009347"/>
            <a:ext cx="766685" cy="7702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960" tIns="75486" rIns="150960" bIns="75486" numCol="1" spcCol="0" rtlCol="0" fromWordArt="0" anchor="ctr" anchorCtr="0" forceAA="0" compatLnSpc="1">
            <a:prstTxWarp prst="textNoShape">
              <a:avLst/>
            </a:prstTxWarp>
            <a:noAutofit/>
          </a:bodyPr>
          <a:lstStyle/>
          <a:p>
            <a:pPr algn="ctr">
              <a:defRPr/>
            </a:pPr>
            <a:endParaRPr lang="ko-KR" altLang="en-US" sz="3000">
              <a:solidFill>
                <a:srgbClr val="32AEB8"/>
              </a:solidFill>
              <a:latin typeface="Arial Nova Cond" panose="020B0506020202020204" pitchFamily="34" charset="0"/>
            </a:endParaRPr>
          </a:p>
        </p:txBody>
      </p:sp>
      <p:sp>
        <p:nvSpPr>
          <p:cNvPr id="69" name="TextBox 68"/>
          <p:cNvSpPr txBox="1"/>
          <p:nvPr/>
        </p:nvSpPr>
        <p:spPr>
          <a:xfrm>
            <a:off x="4570666" y="5085844"/>
            <a:ext cx="855600" cy="729885"/>
          </a:xfrm>
          <a:prstGeom prst="rect">
            <a:avLst/>
          </a:prstGeom>
          <a:noFill/>
        </p:spPr>
        <p:txBody>
          <a:bodyPr wrap="square" lIns="113224" tIns="56613" rIns="113224" bIns="56613" rtlCol="0">
            <a:spAutoFit/>
          </a:bodyPr>
          <a:lstStyle/>
          <a:p>
            <a:pPr algn="ctr">
              <a:defRPr/>
            </a:pPr>
            <a:r>
              <a:rPr lang="en-US" altLang="ko-KR" sz="4000" b="1" dirty="0">
                <a:solidFill>
                  <a:prstClr val="white"/>
                </a:solidFill>
                <a:latin typeface="Arial Nova Cond" panose="020B0506020202020204" pitchFamily="34" charset="0"/>
                <a:cs typeface="Arial" pitchFamily="34" charset="0"/>
              </a:rPr>
              <a:t>04</a:t>
            </a:r>
            <a:endParaRPr lang="ko-KR" altLang="en-US" sz="4000" b="1" dirty="0">
              <a:solidFill>
                <a:prstClr val="white"/>
              </a:solidFill>
              <a:latin typeface="Arial Nova Cond" panose="020B0506020202020204" pitchFamily="34" charset="0"/>
              <a:cs typeface="Arial" pitchFamily="34" charset="0"/>
            </a:endParaRPr>
          </a:p>
        </p:txBody>
      </p:sp>
    </p:spTree>
    <p:extLst>
      <p:ext uri="{BB962C8B-B14F-4D97-AF65-F5344CB8AC3E}">
        <p14:creationId xmlns:p14="http://schemas.microsoft.com/office/powerpoint/2010/main" val="1423066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solidFill>
        </p:spPr>
        <p:txBody>
          <a:bodyPr>
            <a:noAutofit/>
          </a:bodyPr>
          <a:lstStyle/>
          <a:p>
            <a:r>
              <a:rPr lang="en-US" sz="3600" b="1" dirty="0">
                <a:solidFill>
                  <a:schemeClr val="bg1"/>
                </a:solidFill>
              </a:rPr>
              <a:t>PAYUNG HUKUM </a:t>
            </a:r>
            <a:br>
              <a:rPr lang="en-US" sz="3600" b="1" dirty="0">
                <a:solidFill>
                  <a:schemeClr val="bg1"/>
                </a:solidFill>
              </a:rPr>
            </a:br>
            <a:r>
              <a:rPr lang="en-US" sz="3600" b="1" dirty="0">
                <a:solidFill>
                  <a:schemeClr val="bg1"/>
                </a:solidFill>
              </a:rPr>
              <a:t>KEPERCAYAAN TERHADAP TUHAN YME DI INDONESIA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6927235"/>
              </p:ext>
            </p:extLst>
          </p:nvPr>
        </p:nvGraphicFramePr>
        <p:xfrm>
          <a:off x="608044" y="1604988"/>
          <a:ext cx="10953749" cy="5652427"/>
        </p:xfrm>
        <a:graphic>
          <a:graphicData uri="http://schemas.openxmlformats.org/drawingml/2006/table">
            <a:tbl>
              <a:tblPr firstRow="1" bandRow="1">
                <a:tableStyleId>{5C22544A-7EE6-4342-B048-85BDC9FD1C3A}</a:tableStyleId>
              </a:tblPr>
              <a:tblGrid>
                <a:gridCol w="600073"/>
                <a:gridCol w="10353676"/>
              </a:tblGrid>
              <a:tr h="427651">
                <a:tc>
                  <a:txBody>
                    <a:bodyPr/>
                    <a:lstStyle/>
                    <a:p>
                      <a:endParaRPr lang="en-US" sz="2200" dirty="0"/>
                    </a:p>
                  </a:txBody>
                  <a:tcPr/>
                </a:tc>
                <a:tc>
                  <a:txBody>
                    <a:bodyPr/>
                    <a:lstStyle/>
                    <a:p>
                      <a:pPr algn="ctr"/>
                      <a:r>
                        <a:rPr lang="en-US" sz="2200" dirty="0" smtClean="0"/>
                        <a:t>PERATURAN PERUNDANGAN</a:t>
                      </a:r>
                      <a:endParaRPr lang="en-US" sz="2200" dirty="0"/>
                    </a:p>
                  </a:txBody>
                  <a:tcPr/>
                </a:tc>
              </a:tr>
              <a:tr h="397086">
                <a:tc>
                  <a:txBody>
                    <a:bodyPr/>
                    <a:lstStyle/>
                    <a:p>
                      <a:pPr algn="ctr"/>
                      <a:r>
                        <a:rPr lang="en-US" sz="2000" dirty="0" smtClean="0"/>
                        <a:t>1</a:t>
                      </a:r>
                      <a:endParaRPr lang="en-US" sz="2000" dirty="0"/>
                    </a:p>
                  </a:txBody>
                  <a:tcPr>
                    <a:solidFill>
                      <a:schemeClr val="tx2">
                        <a:lumMod val="20000"/>
                        <a:lumOff val="80000"/>
                      </a:schemeClr>
                    </a:solidFill>
                  </a:tcPr>
                </a:tc>
                <a:tc>
                  <a:txBody>
                    <a:bodyPr/>
                    <a:lstStyle/>
                    <a:p>
                      <a:r>
                        <a:rPr lang="en-US" sz="2000" dirty="0" smtClean="0"/>
                        <a:t>PANCASILA,</a:t>
                      </a:r>
                      <a:r>
                        <a:rPr lang="en-US" sz="2000" baseline="0" dirty="0" smtClean="0"/>
                        <a:t> </a:t>
                      </a:r>
                      <a:r>
                        <a:rPr lang="en-US" sz="2000" baseline="0" dirty="0" err="1" smtClean="0"/>
                        <a:t>Sila</a:t>
                      </a:r>
                      <a:r>
                        <a:rPr lang="en-US" sz="2000" baseline="0" dirty="0" smtClean="0"/>
                        <a:t> </a:t>
                      </a:r>
                      <a:r>
                        <a:rPr lang="en-US" sz="2000" baseline="0" dirty="0" err="1" smtClean="0"/>
                        <a:t>Pertama</a:t>
                      </a:r>
                      <a:r>
                        <a:rPr lang="en-US" sz="2000" baseline="0" dirty="0" smtClean="0"/>
                        <a:t> : </a:t>
                      </a:r>
                      <a:r>
                        <a:rPr lang="en-US" sz="2000" baseline="0" dirty="0" err="1" smtClean="0"/>
                        <a:t>Ketuhanan</a:t>
                      </a:r>
                      <a:r>
                        <a:rPr lang="en-US" sz="2000" baseline="0" dirty="0" smtClean="0"/>
                        <a:t> Yang </a:t>
                      </a:r>
                      <a:r>
                        <a:rPr lang="en-US" sz="2000" baseline="0" dirty="0" err="1" smtClean="0"/>
                        <a:t>Maha</a:t>
                      </a:r>
                      <a:r>
                        <a:rPr lang="en-US" sz="2000" baseline="0" dirty="0" smtClean="0"/>
                        <a:t> </a:t>
                      </a:r>
                      <a:r>
                        <a:rPr lang="en-US" sz="2000" baseline="0" dirty="0" err="1" smtClean="0"/>
                        <a:t>Esa</a:t>
                      </a:r>
                      <a:endParaRPr lang="en-US" sz="2000" dirty="0"/>
                    </a:p>
                  </a:txBody>
                  <a:tcPr>
                    <a:solidFill>
                      <a:schemeClr val="tx2">
                        <a:lumMod val="20000"/>
                        <a:lumOff val="80000"/>
                      </a:schemeClr>
                    </a:solidFill>
                  </a:tcPr>
                </a:tc>
              </a:tr>
              <a:tr h="397086">
                <a:tc>
                  <a:txBody>
                    <a:bodyPr/>
                    <a:lstStyle/>
                    <a:p>
                      <a:pPr algn="ctr"/>
                      <a:r>
                        <a:rPr lang="en-US" sz="2000" dirty="0" smtClean="0"/>
                        <a:t>2</a:t>
                      </a:r>
                      <a:endParaRPr lang="en-US" sz="2000" dirty="0"/>
                    </a:p>
                  </a:txBody>
                  <a:tcPr>
                    <a:solidFill>
                      <a:schemeClr val="accent5">
                        <a:lumMod val="20000"/>
                        <a:lumOff val="80000"/>
                      </a:schemeClr>
                    </a:solidFill>
                  </a:tcPr>
                </a:tc>
                <a:tc>
                  <a:txBody>
                    <a:bodyPr/>
                    <a:lstStyle/>
                    <a:p>
                      <a:r>
                        <a:rPr lang="en-US" sz="2000" dirty="0" smtClean="0"/>
                        <a:t>UUD</a:t>
                      </a:r>
                      <a:r>
                        <a:rPr lang="en-US" sz="2000" baseline="0" dirty="0" smtClean="0"/>
                        <a:t> 1945, </a:t>
                      </a:r>
                      <a:r>
                        <a:rPr lang="en-US" sz="2000" baseline="0" dirty="0" err="1" smtClean="0"/>
                        <a:t>Pasal</a:t>
                      </a:r>
                      <a:r>
                        <a:rPr lang="en-US" sz="2000" baseline="0" dirty="0" smtClean="0"/>
                        <a:t> 29</a:t>
                      </a:r>
                      <a:endParaRPr lang="en-US" sz="2000" dirty="0"/>
                    </a:p>
                  </a:txBody>
                  <a:tcPr>
                    <a:solidFill>
                      <a:schemeClr val="accent5">
                        <a:lumMod val="20000"/>
                        <a:lumOff val="80000"/>
                      </a:schemeClr>
                    </a:solidFill>
                  </a:tcPr>
                </a:tc>
              </a:tr>
              <a:tr h="702733">
                <a:tc>
                  <a:txBody>
                    <a:bodyPr/>
                    <a:lstStyle/>
                    <a:p>
                      <a:pPr algn="ctr"/>
                      <a:r>
                        <a:rPr lang="en-US" sz="2000" dirty="0" smtClean="0"/>
                        <a:t>3</a:t>
                      </a:r>
                      <a:endParaRPr lang="en-US" sz="2000" dirty="0"/>
                    </a:p>
                  </a:txBody>
                  <a:tcPr>
                    <a:solidFill>
                      <a:schemeClr val="tx2">
                        <a:lumMod val="20000"/>
                        <a:lumOff val="80000"/>
                      </a:schemeClr>
                    </a:solidFill>
                  </a:tcPr>
                </a:tc>
                <a:tc>
                  <a:txBody>
                    <a:bodyPr/>
                    <a:lstStyle/>
                    <a:p>
                      <a:r>
                        <a:rPr lang="en-US" sz="2000" dirty="0" smtClean="0"/>
                        <a:t>UU NO. 24 </a:t>
                      </a:r>
                      <a:r>
                        <a:rPr lang="en-US" sz="2000" dirty="0" err="1" smtClean="0"/>
                        <a:t>Tahun</a:t>
                      </a:r>
                      <a:r>
                        <a:rPr lang="en-US" sz="2000" dirty="0" smtClean="0"/>
                        <a:t> 2013 </a:t>
                      </a:r>
                      <a:r>
                        <a:rPr lang="en-US" sz="2000" dirty="0" err="1" smtClean="0"/>
                        <a:t>tentang</a:t>
                      </a:r>
                      <a:r>
                        <a:rPr lang="en-US" sz="2000" baseline="0" dirty="0" smtClean="0"/>
                        <a:t>  </a:t>
                      </a:r>
                      <a:r>
                        <a:rPr lang="en-US" sz="2000" baseline="0" dirty="0" err="1" smtClean="0"/>
                        <a:t>Perubahan</a:t>
                      </a:r>
                      <a:r>
                        <a:rPr lang="en-US" sz="2000" baseline="0" dirty="0" smtClean="0"/>
                        <a:t> UU No. 23 </a:t>
                      </a:r>
                      <a:r>
                        <a:rPr lang="en-US" sz="2000" baseline="0" dirty="0" err="1" smtClean="0"/>
                        <a:t>Tahun</a:t>
                      </a:r>
                      <a:r>
                        <a:rPr lang="en-US" sz="2000" baseline="0" dirty="0" smtClean="0"/>
                        <a:t> 2006 </a:t>
                      </a:r>
                      <a:r>
                        <a:rPr lang="en-US" sz="2000" baseline="0" dirty="0" err="1" smtClean="0"/>
                        <a:t>tentang</a:t>
                      </a:r>
                      <a:r>
                        <a:rPr lang="en-US" sz="2000" baseline="0" dirty="0" smtClean="0"/>
                        <a:t> </a:t>
                      </a:r>
                      <a:r>
                        <a:rPr lang="en-US" sz="2000" baseline="0" dirty="0" err="1" smtClean="0"/>
                        <a:t>Administrasi</a:t>
                      </a:r>
                      <a:r>
                        <a:rPr lang="en-US" sz="2000" baseline="0" dirty="0" smtClean="0"/>
                        <a:t> </a:t>
                      </a:r>
                      <a:r>
                        <a:rPr lang="en-US" sz="2000" baseline="0" dirty="0" err="1" smtClean="0"/>
                        <a:t>Kependudukan</a:t>
                      </a:r>
                      <a:r>
                        <a:rPr lang="en-US" sz="2000" baseline="0" dirty="0" smtClean="0"/>
                        <a:t> </a:t>
                      </a:r>
                      <a:endParaRPr lang="en-US" sz="2000" dirty="0"/>
                    </a:p>
                  </a:txBody>
                  <a:tcPr>
                    <a:solidFill>
                      <a:schemeClr val="tx2">
                        <a:lumMod val="20000"/>
                        <a:lumOff val="80000"/>
                      </a:schemeClr>
                    </a:solidFill>
                  </a:tcPr>
                </a:tc>
              </a:tr>
              <a:tr h="702733">
                <a:tc>
                  <a:txBody>
                    <a:bodyPr/>
                    <a:lstStyle/>
                    <a:p>
                      <a:pPr algn="ctr"/>
                      <a:r>
                        <a:rPr lang="en-US" sz="2000" dirty="0" smtClean="0"/>
                        <a:t>4</a:t>
                      </a:r>
                      <a:endParaRPr lang="en-US" sz="2000" dirty="0"/>
                    </a:p>
                  </a:txBody>
                  <a:tcPr>
                    <a:solidFill>
                      <a:schemeClr val="accent5">
                        <a:lumMod val="20000"/>
                        <a:lumOff val="80000"/>
                      </a:schemeClr>
                    </a:solidFill>
                  </a:tcPr>
                </a:tc>
                <a:tc>
                  <a:txBody>
                    <a:bodyPr/>
                    <a:lstStyle/>
                    <a:p>
                      <a:r>
                        <a:rPr lang="en-US" sz="2000" dirty="0" err="1" smtClean="0"/>
                        <a:t>Peraturan</a:t>
                      </a:r>
                      <a:r>
                        <a:rPr lang="en-US" sz="2000" dirty="0" smtClean="0"/>
                        <a:t> </a:t>
                      </a:r>
                      <a:r>
                        <a:rPr lang="en-US" sz="2000" dirty="0" err="1" smtClean="0"/>
                        <a:t>Pemerintah</a:t>
                      </a:r>
                      <a:r>
                        <a:rPr lang="en-US" sz="2000" dirty="0" smtClean="0"/>
                        <a:t> No. 40 </a:t>
                      </a:r>
                      <a:r>
                        <a:rPr lang="en-US" sz="2000" dirty="0" err="1" smtClean="0"/>
                        <a:t>Tahun</a:t>
                      </a:r>
                      <a:r>
                        <a:rPr lang="en-US" sz="2000" baseline="0" dirty="0" smtClean="0"/>
                        <a:t> 2019 </a:t>
                      </a:r>
                      <a:r>
                        <a:rPr lang="en-US" sz="2000" baseline="0" dirty="0" err="1" smtClean="0"/>
                        <a:t>tentang</a:t>
                      </a:r>
                      <a:r>
                        <a:rPr lang="en-US" sz="2000" baseline="0" dirty="0" smtClean="0"/>
                        <a:t> </a:t>
                      </a:r>
                      <a:r>
                        <a:rPr lang="en-US" sz="2000" baseline="0" dirty="0" err="1" smtClean="0"/>
                        <a:t>Perubahan</a:t>
                      </a:r>
                      <a:r>
                        <a:rPr lang="en-US" sz="2000" baseline="0" dirty="0" smtClean="0"/>
                        <a:t> PP No. 37 </a:t>
                      </a:r>
                      <a:r>
                        <a:rPr lang="en-US" sz="2000" baseline="0" dirty="0" err="1" smtClean="0"/>
                        <a:t>Tahun</a:t>
                      </a:r>
                      <a:r>
                        <a:rPr lang="en-US" sz="2000" baseline="0" dirty="0" smtClean="0"/>
                        <a:t> 2007 </a:t>
                      </a:r>
                      <a:r>
                        <a:rPr lang="en-US" sz="2000" baseline="0" dirty="0" err="1" smtClean="0"/>
                        <a:t>tentang</a:t>
                      </a:r>
                      <a:r>
                        <a:rPr lang="en-US" sz="2000" baseline="0" dirty="0" smtClean="0"/>
                        <a:t> </a:t>
                      </a:r>
                      <a:r>
                        <a:rPr lang="en-US" sz="2000" baseline="0" dirty="0" err="1" smtClean="0"/>
                        <a:t>Pelaksanaan</a:t>
                      </a:r>
                      <a:r>
                        <a:rPr lang="en-US" sz="2000" baseline="0" dirty="0" smtClean="0"/>
                        <a:t> UU No. 24 </a:t>
                      </a:r>
                      <a:r>
                        <a:rPr lang="en-US" sz="2000" baseline="0" dirty="0" err="1" smtClean="0"/>
                        <a:t>Tahun</a:t>
                      </a:r>
                      <a:r>
                        <a:rPr lang="en-US" sz="2000" baseline="0" dirty="0" smtClean="0"/>
                        <a:t> 2013</a:t>
                      </a:r>
                      <a:endParaRPr lang="en-US" sz="2000" dirty="0"/>
                    </a:p>
                  </a:txBody>
                  <a:tcPr>
                    <a:solidFill>
                      <a:schemeClr val="accent5">
                        <a:lumMod val="20000"/>
                        <a:lumOff val="80000"/>
                      </a:schemeClr>
                    </a:solidFill>
                  </a:tcPr>
                </a:tc>
              </a:tr>
              <a:tr h="1008379">
                <a:tc>
                  <a:txBody>
                    <a:bodyPr/>
                    <a:lstStyle/>
                    <a:p>
                      <a:pPr algn="ctr"/>
                      <a:r>
                        <a:rPr lang="en-US" sz="2000" dirty="0" smtClean="0"/>
                        <a:t>5</a:t>
                      </a:r>
                      <a:endParaRPr lang="en-US" sz="2000" dirty="0"/>
                    </a:p>
                  </a:txBody>
                  <a:tcPr>
                    <a:solidFill>
                      <a:schemeClr val="tx2">
                        <a:lumMod val="20000"/>
                        <a:lumOff val="80000"/>
                      </a:schemeClr>
                    </a:solidFill>
                  </a:tcPr>
                </a:tc>
                <a:tc>
                  <a:txBody>
                    <a:bodyPr/>
                    <a:lstStyle/>
                    <a:p>
                      <a:r>
                        <a:rPr lang="en-US" sz="2000" dirty="0" err="1" smtClean="0"/>
                        <a:t>Peraturan</a:t>
                      </a:r>
                      <a:r>
                        <a:rPr lang="en-US" sz="2000" baseline="0" dirty="0" smtClean="0"/>
                        <a:t> </a:t>
                      </a:r>
                      <a:r>
                        <a:rPr lang="en-US" sz="2000" dirty="0" err="1" smtClean="0"/>
                        <a:t>Bersama</a:t>
                      </a:r>
                      <a:r>
                        <a:rPr lang="en-US" sz="2000" dirty="0" smtClean="0"/>
                        <a:t> </a:t>
                      </a:r>
                      <a:r>
                        <a:rPr lang="en-US" sz="2000" dirty="0" err="1" smtClean="0"/>
                        <a:t>Menteri</a:t>
                      </a:r>
                      <a:r>
                        <a:rPr lang="en-US" sz="2000" dirty="0" smtClean="0"/>
                        <a:t> </a:t>
                      </a:r>
                      <a:r>
                        <a:rPr lang="en-US" sz="2000" dirty="0" err="1" smtClean="0"/>
                        <a:t>Dalam</a:t>
                      </a:r>
                      <a:r>
                        <a:rPr lang="en-US" sz="2000" baseline="0" dirty="0" smtClean="0"/>
                        <a:t> </a:t>
                      </a:r>
                      <a:r>
                        <a:rPr lang="en-US" sz="2000" baseline="0" dirty="0" err="1" smtClean="0"/>
                        <a:t>Negeri</a:t>
                      </a:r>
                      <a:r>
                        <a:rPr lang="en-US" sz="2000" baseline="0" dirty="0" smtClean="0"/>
                        <a:t> </a:t>
                      </a:r>
                      <a:r>
                        <a:rPr lang="en-US" sz="2000" baseline="0" dirty="0" err="1" smtClean="0"/>
                        <a:t>dan</a:t>
                      </a:r>
                      <a:r>
                        <a:rPr lang="en-US" sz="2000" baseline="0" dirty="0" smtClean="0"/>
                        <a:t> </a:t>
                      </a:r>
                      <a:r>
                        <a:rPr lang="en-US" sz="2000" baseline="0" dirty="0" err="1" smtClean="0"/>
                        <a:t>Menteri</a:t>
                      </a:r>
                      <a:r>
                        <a:rPr lang="en-US" sz="2000" baseline="0" dirty="0" smtClean="0"/>
                        <a:t> </a:t>
                      </a:r>
                      <a:r>
                        <a:rPr lang="en-US" sz="2000" baseline="0" dirty="0" err="1" smtClean="0"/>
                        <a:t>Kebudayaan</a:t>
                      </a:r>
                      <a:r>
                        <a:rPr lang="en-US" sz="2000" baseline="0" dirty="0" smtClean="0"/>
                        <a:t> </a:t>
                      </a:r>
                      <a:r>
                        <a:rPr lang="en-US" sz="2000" baseline="0" dirty="0" err="1" smtClean="0"/>
                        <a:t>dan</a:t>
                      </a:r>
                      <a:r>
                        <a:rPr lang="en-US" sz="2000" baseline="0" dirty="0" smtClean="0"/>
                        <a:t> </a:t>
                      </a:r>
                      <a:r>
                        <a:rPr lang="en-US" sz="2000" baseline="0" dirty="0" err="1" smtClean="0"/>
                        <a:t>Pariwisata</a:t>
                      </a:r>
                      <a:r>
                        <a:rPr lang="en-US" sz="2000" baseline="0" dirty="0" smtClean="0"/>
                        <a:t> No. 43 </a:t>
                      </a:r>
                      <a:r>
                        <a:rPr lang="en-US" sz="2000" baseline="0" dirty="0" err="1" smtClean="0"/>
                        <a:t>dan</a:t>
                      </a:r>
                      <a:r>
                        <a:rPr lang="en-US" sz="2000" baseline="0" dirty="0" smtClean="0"/>
                        <a:t> 41 </a:t>
                      </a:r>
                      <a:r>
                        <a:rPr lang="en-US" sz="2000" baseline="0" dirty="0" err="1" smtClean="0"/>
                        <a:t>Tahun</a:t>
                      </a:r>
                      <a:r>
                        <a:rPr lang="en-US" sz="2000" baseline="0" dirty="0" smtClean="0"/>
                        <a:t> 2009 </a:t>
                      </a:r>
                      <a:r>
                        <a:rPr lang="en-US" sz="2000" baseline="0" dirty="0" err="1" smtClean="0"/>
                        <a:t>tentang</a:t>
                      </a:r>
                      <a:r>
                        <a:rPr lang="en-US" sz="2000" baseline="0" dirty="0" smtClean="0"/>
                        <a:t> </a:t>
                      </a:r>
                      <a:r>
                        <a:rPr lang="en-US" sz="2000" baseline="0" dirty="0" err="1" smtClean="0"/>
                        <a:t>Pelayanan</a:t>
                      </a:r>
                      <a:r>
                        <a:rPr lang="en-US" sz="2000" baseline="0" dirty="0" smtClean="0"/>
                        <a:t> </a:t>
                      </a:r>
                      <a:r>
                        <a:rPr lang="en-US" sz="2000" baseline="0" dirty="0" err="1" smtClean="0"/>
                        <a:t>terhadap</a:t>
                      </a:r>
                      <a:r>
                        <a:rPr lang="en-US" sz="2000" baseline="0" dirty="0" smtClean="0"/>
                        <a:t> </a:t>
                      </a:r>
                      <a:r>
                        <a:rPr lang="en-US" sz="2000" baseline="0" dirty="0" err="1" smtClean="0"/>
                        <a:t>Kepercayaan</a:t>
                      </a:r>
                      <a:r>
                        <a:rPr lang="en-US" sz="2000" baseline="0" dirty="0" smtClean="0"/>
                        <a:t> </a:t>
                      </a:r>
                      <a:r>
                        <a:rPr lang="en-US" sz="2000" baseline="0" dirty="0" err="1" smtClean="0"/>
                        <a:t>Terhadap</a:t>
                      </a:r>
                      <a:r>
                        <a:rPr lang="en-US" sz="2000" baseline="0" dirty="0" smtClean="0"/>
                        <a:t> </a:t>
                      </a:r>
                      <a:r>
                        <a:rPr lang="en-US" sz="2000" baseline="0" dirty="0" err="1" smtClean="0"/>
                        <a:t>Tuhan</a:t>
                      </a:r>
                      <a:r>
                        <a:rPr lang="en-US" sz="2000" baseline="0" dirty="0" smtClean="0"/>
                        <a:t> YME.</a:t>
                      </a:r>
                      <a:endParaRPr lang="en-US" sz="2000" dirty="0"/>
                    </a:p>
                  </a:txBody>
                  <a:tcPr>
                    <a:solidFill>
                      <a:schemeClr val="tx2">
                        <a:lumMod val="20000"/>
                        <a:lumOff val="80000"/>
                      </a:schemeClr>
                    </a:solidFill>
                  </a:tcPr>
                </a:tc>
              </a:tr>
              <a:tr h="702733">
                <a:tc>
                  <a:txBody>
                    <a:bodyPr/>
                    <a:lstStyle/>
                    <a:p>
                      <a:pPr algn="ctr"/>
                      <a:r>
                        <a:rPr lang="en-US" sz="2000" dirty="0" smtClean="0"/>
                        <a:t>6</a:t>
                      </a:r>
                      <a:endParaRPr lang="en-US" sz="2000" dirty="0"/>
                    </a:p>
                  </a:txBody>
                  <a:tcPr>
                    <a:solidFill>
                      <a:schemeClr val="accent5">
                        <a:lumMod val="20000"/>
                        <a:lumOff val="80000"/>
                      </a:schemeClr>
                    </a:solidFill>
                  </a:tcPr>
                </a:tc>
                <a:tc>
                  <a:txBody>
                    <a:bodyPr/>
                    <a:lstStyle/>
                    <a:p>
                      <a:r>
                        <a:rPr lang="en-US" sz="2000" dirty="0" smtClean="0"/>
                        <a:t>PERMENDIKBUD</a:t>
                      </a:r>
                      <a:r>
                        <a:rPr lang="en-US" sz="2000" baseline="0" dirty="0" smtClean="0"/>
                        <a:t> No. 27 </a:t>
                      </a:r>
                      <a:r>
                        <a:rPr lang="en-US" sz="2000" baseline="0" dirty="0" err="1" smtClean="0"/>
                        <a:t>Tahun</a:t>
                      </a:r>
                      <a:r>
                        <a:rPr lang="en-US" sz="2000" baseline="0" dirty="0" smtClean="0"/>
                        <a:t> 2016 </a:t>
                      </a:r>
                      <a:r>
                        <a:rPr lang="en-US" sz="2000" baseline="0" dirty="0" err="1" smtClean="0"/>
                        <a:t>tentang</a:t>
                      </a:r>
                      <a:r>
                        <a:rPr lang="en-US" sz="2000" baseline="0" dirty="0" smtClean="0"/>
                        <a:t> </a:t>
                      </a:r>
                      <a:r>
                        <a:rPr lang="en-US" sz="2000" baseline="0" dirty="0" err="1" smtClean="0"/>
                        <a:t>Layanan</a:t>
                      </a:r>
                      <a:r>
                        <a:rPr lang="en-US" sz="2000" baseline="0" dirty="0" smtClean="0"/>
                        <a:t> </a:t>
                      </a:r>
                      <a:r>
                        <a:rPr lang="en-US" sz="2000" baseline="0" dirty="0" err="1" smtClean="0"/>
                        <a:t>Pendidikan</a:t>
                      </a:r>
                      <a:r>
                        <a:rPr lang="en-US" sz="2000" baseline="0" dirty="0" smtClean="0"/>
                        <a:t> </a:t>
                      </a:r>
                      <a:r>
                        <a:rPr lang="en-US" sz="2000" baseline="0" dirty="0" err="1" smtClean="0"/>
                        <a:t>Kepercayaan</a:t>
                      </a:r>
                      <a:r>
                        <a:rPr lang="en-US" sz="2000" baseline="0" dirty="0" smtClean="0"/>
                        <a:t> </a:t>
                      </a:r>
                      <a:r>
                        <a:rPr lang="en-US" sz="2000" baseline="0" dirty="0" err="1" smtClean="0"/>
                        <a:t>Terhadap</a:t>
                      </a:r>
                      <a:r>
                        <a:rPr lang="en-US" sz="2000" baseline="0" dirty="0" smtClean="0"/>
                        <a:t> </a:t>
                      </a:r>
                      <a:r>
                        <a:rPr lang="en-US" sz="2000" baseline="0" dirty="0" err="1" smtClean="0"/>
                        <a:t>Tuhan</a:t>
                      </a:r>
                      <a:r>
                        <a:rPr lang="en-US" sz="2000" baseline="0" dirty="0" smtClean="0"/>
                        <a:t> YME di </a:t>
                      </a:r>
                      <a:r>
                        <a:rPr lang="en-US" sz="2000" baseline="0" dirty="0" err="1" smtClean="0"/>
                        <a:t>Satuan</a:t>
                      </a:r>
                      <a:r>
                        <a:rPr lang="en-US" sz="2000" baseline="0" dirty="0" smtClean="0"/>
                        <a:t> </a:t>
                      </a:r>
                      <a:r>
                        <a:rPr lang="en-US" sz="2000" baseline="0" dirty="0" err="1" smtClean="0"/>
                        <a:t>Pendidikan</a:t>
                      </a:r>
                      <a:endParaRPr lang="en-US" sz="2000" dirty="0"/>
                    </a:p>
                  </a:txBody>
                  <a:tcPr>
                    <a:solidFill>
                      <a:schemeClr val="accent5">
                        <a:lumMod val="20000"/>
                        <a:lumOff val="80000"/>
                      </a:schemeClr>
                    </a:solidFill>
                  </a:tcPr>
                </a:tc>
              </a:tr>
              <a:tr h="1314026">
                <a:tc>
                  <a:txBody>
                    <a:bodyPr/>
                    <a:lstStyle/>
                    <a:p>
                      <a:pPr algn="ctr"/>
                      <a:r>
                        <a:rPr lang="en-US" sz="2000" dirty="0" smtClean="0"/>
                        <a:t>7</a:t>
                      </a:r>
                      <a:endParaRPr lang="en-US" sz="2000" dirty="0"/>
                    </a:p>
                  </a:txBody>
                  <a:tcPr>
                    <a:solidFill>
                      <a:schemeClr val="tx2">
                        <a:lumMod val="20000"/>
                        <a:lumOff val="80000"/>
                      </a:schemeClr>
                    </a:solidFill>
                  </a:tcPr>
                </a:tc>
                <a:tc>
                  <a:txBody>
                    <a:bodyPr/>
                    <a:lstStyle/>
                    <a:p>
                      <a:r>
                        <a:rPr lang="en-US" sz="2000" dirty="0" err="1" smtClean="0"/>
                        <a:t>Ketputusan</a:t>
                      </a:r>
                      <a:r>
                        <a:rPr lang="en-US" sz="2000" dirty="0" smtClean="0"/>
                        <a:t> MK No 97/PUU-XIV/2016 </a:t>
                      </a:r>
                      <a:r>
                        <a:rPr lang="en-US" sz="2000" dirty="0" err="1" smtClean="0"/>
                        <a:t>atas</a:t>
                      </a:r>
                      <a:r>
                        <a:rPr lang="en-US" sz="2000" dirty="0" smtClean="0"/>
                        <a:t> JR UU No 23 </a:t>
                      </a:r>
                      <a:r>
                        <a:rPr lang="en-US" sz="2000" dirty="0" err="1" smtClean="0"/>
                        <a:t>Tahun</a:t>
                      </a:r>
                      <a:r>
                        <a:rPr lang="en-US" sz="2000" dirty="0" smtClean="0"/>
                        <a:t> 2006 </a:t>
                      </a:r>
                      <a:r>
                        <a:rPr lang="en-US" sz="2000" dirty="0" err="1" smtClean="0"/>
                        <a:t>tentang</a:t>
                      </a:r>
                      <a:r>
                        <a:rPr lang="en-US" sz="2000" dirty="0" smtClean="0"/>
                        <a:t> </a:t>
                      </a:r>
                      <a:r>
                        <a:rPr lang="en-US" sz="2000" dirty="0" err="1" smtClean="0"/>
                        <a:t>Administrasi</a:t>
                      </a:r>
                      <a:r>
                        <a:rPr lang="en-US" sz="2000" dirty="0" smtClean="0"/>
                        <a:t> </a:t>
                      </a:r>
                      <a:r>
                        <a:rPr lang="en-US" sz="2000" dirty="0" err="1" smtClean="0"/>
                        <a:t>Kependudukan</a:t>
                      </a:r>
                      <a:r>
                        <a:rPr lang="en-US" sz="2000" dirty="0" smtClean="0"/>
                        <a:t> yang </a:t>
                      </a:r>
                      <a:r>
                        <a:rPr lang="en-US" sz="2000" dirty="0" err="1" smtClean="0"/>
                        <a:t>menyatakan</a:t>
                      </a:r>
                      <a:r>
                        <a:rPr lang="en-US" sz="2000" dirty="0" smtClean="0"/>
                        <a:t> </a:t>
                      </a:r>
                      <a:r>
                        <a:rPr lang="en-US" sz="2000" dirty="0" err="1" smtClean="0"/>
                        <a:t>bahwa</a:t>
                      </a:r>
                      <a:r>
                        <a:rPr lang="en-US" sz="2000" dirty="0" smtClean="0"/>
                        <a:t> yang </a:t>
                      </a:r>
                      <a:r>
                        <a:rPr lang="en-US" sz="2000" dirty="0" err="1" smtClean="0"/>
                        <a:t>dimaksud</a:t>
                      </a:r>
                      <a:r>
                        <a:rPr lang="en-US" sz="2000" dirty="0" smtClean="0"/>
                        <a:t> Agama </a:t>
                      </a:r>
                      <a:r>
                        <a:rPr lang="en-US" sz="2000" dirty="0" err="1" smtClean="0"/>
                        <a:t>adalah</a:t>
                      </a:r>
                      <a:r>
                        <a:rPr lang="en-US" sz="2000" dirty="0" smtClean="0"/>
                        <a:t> </a:t>
                      </a:r>
                      <a:r>
                        <a:rPr lang="en-US" sz="2000" dirty="0" err="1" smtClean="0"/>
                        <a:t>termasuk</a:t>
                      </a:r>
                      <a:r>
                        <a:rPr lang="en-US" sz="2000" dirty="0" smtClean="0"/>
                        <a:t> </a:t>
                      </a:r>
                      <a:r>
                        <a:rPr lang="en-US" sz="2000" dirty="0" err="1" smtClean="0"/>
                        <a:t>Kepercayaan</a:t>
                      </a:r>
                      <a:r>
                        <a:rPr lang="en-US" sz="2000" dirty="0" smtClean="0"/>
                        <a:t>, </a:t>
                      </a:r>
                      <a:r>
                        <a:rPr lang="en-US" sz="2000" dirty="0" err="1" smtClean="0"/>
                        <a:t>sehingga</a:t>
                      </a:r>
                      <a:r>
                        <a:rPr lang="en-US" sz="2000" dirty="0" smtClean="0"/>
                        <a:t> </a:t>
                      </a:r>
                      <a:r>
                        <a:rPr lang="en-US" sz="2000" dirty="0" err="1" smtClean="0"/>
                        <a:t>wajib</a:t>
                      </a:r>
                      <a:r>
                        <a:rPr lang="en-US" sz="2000" baseline="0" dirty="0" smtClean="0"/>
                        <a:t> </a:t>
                      </a:r>
                      <a:r>
                        <a:rPr lang="en-US" sz="2000" baseline="0" dirty="0" err="1" smtClean="0"/>
                        <a:t>dicantumkan</a:t>
                      </a:r>
                      <a:r>
                        <a:rPr lang="en-US" sz="2000" baseline="0" dirty="0" smtClean="0"/>
                        <a:t> di KTP.</a:t>
                      </a:r>
                      <a:endParaRPr lang="en-US" sz="2000"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197835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7" y="314325"/>
            <a:ext cx="10952798" cy="1146175"/>
          </a:xfrm>
          <a:solidFill>
            <a:schemeClr val="accent1"/>
          </a:solidFill>
        </p:spPr>
        <p:txBody>
          <a:bodyPr>
            <a:noAutofit/>
          </a:bodyPr>
          <a:lstStyle/>
          <a:p>
            <a:r>
              <a:rPr lang="en-US" sz="3600" b="1" dirty="0">
                <a:solidFill>
                  <a:schemeClr val="bg1"/>
                </a:solidFill>
              </a:rPr>
              <a:t>BERBAGI PENGALAMAN</a:t>
            </a:r>
            <a:br>
              <a:rPr lang="en-US" sz="3600" b="1" dirty="0">
                <a:solidFill>
                  <a:schemeClr val="bg1"/>
                </a:solidFill>
              </a:rPr>
            </a:br>
            <a:r>
              <a:rPr lang="en-US" sz="3600" b="1" dirty="0">
                <a:solidFill>
                  <a:schemeClr val="bg1"/>
                </a:solidFill>
              </a:rPr>
              <a:t>SEBAGAI PEREMPUAN PENGHAYAT KEPERCAYAAN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4687" y="1587719"/>
            <a:ext cx="4843462" cy="4843462"/>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4567" y="1724025"/>
            <a:ext cx="5029200" cy="3771900"/>
          </a:xfrm>
        </p:spPr>
      </p:pic>
      <p:sp>
        <p:nvSpPr>
          <p:cNvPr id="10" name="Title 1"/>
          <p:cNvSpPr txBox="1">
            <a:spLocks/>
          </p:cNvSpPr>
          <p:nvPr/>
        </p:nvSpPr>
        <p:spPr>
          <a:xfrm>
            <a:off x="6161087" y="5648325"/>
            <a:ext cx="5105400" cy="957262"/>
          </a:xfrm>
          <a:prstGeom prst="rect">
            <a:avLst/>
          </a:prstGeom>
          <a:noFill/>
          <a:ln>
            <a:noFill/>
          </a:ln>
        </p:spPr>
        <p:txBody>
          <a:bodyPr vert="horz" lIns="113224" tIns="56613" rIns="113224" bIns="56613" rtlCol="0" anchor="ctr">
            <a:noAutofit/>
          </a:bodyPr>
          <a:lstStyle>
            <a:lvl1pPr algn="ctr" defTabSz="1132208" rtl="0" eaLnBrk="1" latinLnBrk="0" hangingPunct="1">
              <a:spcBef>
                <a:spcPct val="0"/>
              </a:spcBef>
              <a:buNone/>
              <a:defRPr sz="5500" kern="1200">
                <a:solidFill>
                  <a:schemeClr val="tx1"/>
                </a:solidFill>
                <a:latin typeface="+mj-lt"/>
                <a:ea typeface="+mj-ea"/>
                <a:cs typeface="+mj-cs"/>
              </a:defRPr>
            </a:lvl1pPr>
          </a:lstStyle>
          <a:p>
            <a:r>
              <a:rPr lang="en-US" sz="2400" dirty="0" err="1" smtClean="0"/>
              <a:t>Penutupan</a:t>
            </a:r>
            <a:r>
              <a:rPr lang="en-US" sz="2400" dirty="0" smtClean="0"/>
              <a:t> </a:t>
            </a:r>
            <a:r>
              <a:rPr lang="en-US" sz="2400" dirty="0" err="1" smtClean="0"/>
              <a:t>Kongres</a:t>
            </a:r>
            <a:r>
              <a:rPr lang="en-US" sz="2400" dirty="0" smtClean="0"/>
              <a:t> </a:t>
            </a:r>
            <a:r>
              <a:rPr lang="en-US" sz="2400" dirty="0" err="1" smtClean="0"/>
              <a:t>Kebudayaan</a:t>
            </a:r>
            <a:r>
              <a:rPr lang="en-US" sz="2400" dirty="0" smtClean="0"/>
              <a:t>, </a:t>
            </a:r>
            <a:r>
              <a:rPr lang="en-US" sz="2400" dirty="0" err="1" smtClean="0"/>
              <a:t>Desember</a:t>
            </a:r>
            <a:r>
              <a:rPr lang="en-US" sz="2400" dirty="0" smtClean="0"/>
              <a:t> 2019</a:t>
            </a:r>
            <a:endParaRPr lang="en-US" sz="2400" dirty="0"/>
          </a:p>
        </p:txBody>
      </p:sp>
    </p:spTree>
    <p:extLst>
      <p:ext uri="{BB962C8B-B14F-4D97-AF65-F5344CB8AC3E}">
        <p14:creationId xmlns:p14="http://schemas.microsoft.com/office/powerpoint/2010/main" val="1507324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92" y="275430"/>
            <a:ext cx="10952798" cy="1410495"/>
          </a:xfrm>
          <a:solidFill>
            <a:schemeClr val="accent1"/>
          </a:solidFill>
        </p:spPr>
        <p:txBody>
          <a:bodyPr>
            <a:noAutofit/>
          </a:bodyPr>
          <a:lstStyle/>
          <a:p>
            <a:r>
              <a:rPr lang="en-US" sz="2900" b="1" dirty="0">
                <a:solidFill>
                  <a:schemeClr val="bg1"/>
                </a:solidFill>
              </a:rPr>
              <a:t>NARASUMBER KEGIATAN HARI TOLERANSI</a:t>
            </a:r>
            <a:br>
              <a:rPr lang="en-US" sz="2900" b="1" dirty="0">
                <a:solidFill>
                  <a:schemeClr val="bg1"/>
                </a:solidFill>
              </a:rPr>
            </a:br>
            <a:r>
              <a:rPr lang="en-US" sz="2900" b="1" dirty="0">
                <a:solidFill>
                  <a:schemeClr val="bg1"/>
                </a:solidFill>
              </a:rPr>
              <a:t>YANG </a:t>
            </a:r>
            <a:r>
              <a:rPr lang="en-US" sz="2900" b="1" dirty="0" smtClean="0">
                <a:solidFill>
                  <a:schemeClr val="bg1"/>
                </a:solidFill>
              </a:rPr>
              <a:t>DISELENGGARAKAN KEMDIKBUDRISTEK </a:t>
            </a:r>
            <a:r>
              <a:rPr lang="en-US" sz="2900" b="1" dirty="0">
                <a:solidFill>
                  <a:schemeClr val="bg1"/>
                </a:solidFill>
              </a:rPr>
              <a:t>DI METRO TV</a:t>
            </a:r>
            <a:br>
              <a:rPr lang="en-US" sz="2900" b="1" dirty="0">
                <a:solidFill>
                  <a:schemeClr val="bg1"/>
                </a:solidFill>
              </a:rPr>
            </a:br>
            <a:r>
              <a:rPr lang="en-US" sz="2900" b="1" dirty="0">
                <a:solidFill>
                  <a:schemeClr val="bg1"/>
                </a:solidFill>
              </a:rPr>
              <a:t>DESEMBER 2021</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8487" y="2143125"/>
            <a:ext cx="5375275" cy="403145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7287" y="2524125"/>
            <a:ext cx="5375275" cy="3023592"/>
          </a:xfrm>
        </p:spPr>
      </p:pic>
    </p:spTree>
    <p:extLst>
      <p:ext uri="{BB962C8B-B14F-4D97-AF65-F5344CB8AC3E}">
        <p14:creationId xmlns:p14="http://schemas.microsoft.com/office/powerpoint/2010/main" val="152815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normAutofit/>
          </a:bodyPr>
          <a:lstStyle/>
          <a:p>
            <a:r>
              <a:rPr lang="en-US" sz="4800" b="1" dirty="0" smtClean="0">
                <a:solidFill>
                  <a:schemeClr val="bg1"/>
                </a:solidFill>
              </a:rPr>
              <a:t>Podcast </a:t>
            </a:r>
            <a:r>
              <a:rPr lang="en-US" sz="4800" b="1" dirty="0" err="1" smtClean="0">
                <a:solidFill>
                  <a:schemeClr val="bg1"/>
                </a:solidFill>
              </a:rPr>
              <a:t>Cinta</a:t>
            </a:r>
            <a:r>
              <a:rPr lang="en-US" sz="4800" b="1" dirty="0" smtClean="0">
                <a:solidFill>
                  <a:schemeClr val="bg1"/>
                </a:solidFill>
              </a:rPr>
              <a:t> </a:t>
            </a:r>
            <a:r>
              <a:rPr lang="en-US" sz="4800" b="1" dirty="0" err="1" smtClean="0">
                <a:solidFill>
                  <a:schemeClr val="bg1"/>
                </a:solidFill>
              </a:rPr>
              <a:t>Tradisi</a:t>
            </a:r>
            <a:r>
              <a:rPr lang="en-US" sz="4800" b="1" dirty="0" smtClean="0">
                <a:solidFill>
                  <a:schemeClr val="bg1"/>
                </a:solidFill>
              </a:rPr>
              <a:t>, 8 </a:t>
            </a:r>
            <a:r>
              <a:rPr lang="en-US" sz="4800" b="1" dirty="0" err="1" smtClean="0">
                <a:solidFill>
                  <a:schemeClr val="bg1"/>
                </a:solidFill>
              </a:rPr>
              <a:t>Agustus</a:t>
            </a:r>
            <a:r>
              <a:rPr lang="en-US" sz="4800" b="1" dirty="0" smtClean="0">
                <a:solidFill>
                  <a:schemeClr val="bg1"/>
                </a:solidFill>
              </a:rPr>
              <a:t> 2021</a:t>
            </a:r>
            <a:endParaRPr lang="en-US" sz="4800" b="1" dirty="0">
              <a:solidFill>
                <a:schemeClr val="bg1"/>
              </a:solidFill>
            </a:endParaRP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32487" y="2524125"/>
            <a:ext cx="5375275" cy="3023592"/>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79487" y="1762125"/>
            <a:ext cx="4538662" cy="4538662"/>
          </a:xfrm>
        </p:spPr>
      </p:pic>
    </p:spTree>
    <p:extLst>
      <p:ext uri="{BB962C8B-B14F-4D97-AF65-F5344CB8AC3E}">
        <p14:creationId xmlns:p14="http://schemas.microsoft.com/office/powerpoint/2010/main" val="342571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7" y="5267350"/>
            <a:ext cx="10952798" cy="1146175"/>
          </a:xfrm>
        </p:spPr>
        <p:txBody>
          <a:bodyPr>
            <a:noAutofit/>
          </a:bodyPr>
          <a:lstStyle/>
          <a:p>
            <a:r>
              <a:rPr lang="en-US" sz="7100" dirty="0" err="1">
                <a:latin typeface="Brush Script MT" pitchFamily="66" charset="0"/>
              </a:rPr>
              <a:t>Terima</a:t>
            </a:r>
            <a:r>
              <a:rPr lang="en-US" sz="7100" dirty="0">
                <a:latin typeface="Brush Script MT" pitchFamily="66" charset="0"/>
              </a:rPr>
              <a:t> </a:t>
            </a:r>
            <a:r>
              <a:rPr lang="en-US" sz="7100" dirty="0" err="1">
                <a:latin typeface="Brush Script MT" pitchFamily="66" charset="0"/>
              </a:rPr>
              <a:t>Kasih</a:t>
            </a:r>
            <a:r>
              <a:rPr lang="en-US" sz="7100" dirty="0">
                <a:latin typeface="Brush Script MT" pitchFamily="66" charset="0"/>
              </a:rPr>
              <a:t> – </a:t>
            </a:r>
            <a:r>
              <a:rPr lang="en-US" sz="7100" dirty="0" err="1">
                <a:latin typeface="Brush Script MT" pitchFamily="66" charset="0"/>
              </a:rPr>
              <a:t>Rahayu</a:t>
            </a:r>
            <a:r>
              <a:rPr lang="en-US" sz="7100" dirty="0">
                <a:latin typeface="Brush Script MT" pitchFamily="66" charset="0"/>
              </a:rPr>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794" y="542950"/>
            <a:ext cx="6051550" cy="4538663"/>
          </a:xfrm>
          <a:ln>
            <a:solidFill>
              <a:schemeClr val="tx1"/>
            </a:solidFill>
          </a:ln>
        </p:spPr>
      </p:pic>
    </p:spTree>
    <p:extLst>
      <p:ext uri="{BB962C8B-B14F-4D97-AF65-F5344CB8AC3E}">
        <p14:creationId xmlns:p14="http://schemas.microsoft.com/office/powerpoint/2010/main" val="252023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92" y="275406"/>
            <a:ext cx="10952798" cy="953320"/>
          </a:xfrm>
        </p:spPr>
        <p:txBody>
          <a:bodyPr/>
          <a:lstStyle/>
          <a:p>
            <a:r>
              <a:rPr lang="en-US" dirty="0" smtClean="0"/>
              <a:t>MLKI </a:t>
            </a:r>
            <a:r>
              <a:rPr lang="en-US" dirty="0" err="1" smtClean="0"/>
              <a:t>organisasi</a:t>
            </a:r>
            <a:r>
              <a:rPr lang="en-US" dirty="0" smtClean="0"/>
              <a:t> </a:t>
            </a:r>
            <a:r>
              <a:rPr lang="en-US" dirty="0" err="1" smtClean="0"/>
              <a:t>apa</a:t>
            </a:r>
            <a:r>
              <a:rPr lang="en-US" dirty="0" smtClean="0"/>
              <a: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1400"/>
          <a:stretch/>
        </p:blipFill>
        <p:spPr>
          <a:xfrm>
            <a:off x="2960688" y="1533551"/>
            <a:ext cx="5997574" cy="3535593"/>
          </a:xfrm>
          <a:ln>
            <a:solidFill>
              <a:schemeClr val="accent2">
                <a:lumMod val="50000"/>
              </a:schemeClr>
            </a:solidFill>
          </a:ln>
        </p:spPr>
      </p:pic>
      <p:sp>
        <p:nvSpPr>
          <p:cNvPr id="6" name="Rectangle 5"/>
          <p:cNvSpPr/>
          <p:nvPr/>
        </p:nvSpPr>
        <p:spPr>
          <a:xfrm>
            <a:off x="1741520" y="5267343"/>
            <a:ext cx="8534399" cy="1200050"/>
          </a:xfrm>
          <a:prstGeom prst="rect">
            <a:avLst/>
          </a:prstGeom>
          <a:ln>
            <a:solidFill>
              <a:schemeClr val="tx1"/>
            </a:solidFill>
          </a:ln>
        </p:spPr>
        <p:txBody>
          <a:bodyPr wrap="square" lIns="91182" tIns="45582" rIns="91182" bIns="45582">
            <a:spAutoFit/>
          </a:bodyPr>
          <a:lstStyle/>
          <a:p>
            <a:pPr algn="ctr" defTabSz="911821"/>
            <a:r>
              <a:rPr lang="id-ID" sz="1800" b="1" dirty="0">
                <a:latin typeface="Arial Narrow" panose="020B0606020202030204" pitchFamily="34" charset="0"/>
              </a:rPr>
              <a:t>MAJELIS LUHUR KEPERCAYAAN TERHADAP TUHAN YANG MAHA ESA INDONESIA</a:t>
            </a:r>
            <a:r>
              <a:rPr lang="en-US" sz="1800" b="1" dirty="0">
                <a:latin typeface="Arial Narrow" panose="020B0606020202030204" pitchFamily="34" charset="0"/>
              </a:rPr>
              <a:t> (MLKI)</a:t>
            </a:r>
          </a:p>
          <a:p>
            <a:pPr algn="ctr" defTabSz="911821"/>
            <a:r>
              <a:rPr lang="en-US" sz="1800" b="1" dirty="0" err="1">
                <a:latin typeface="Arial Narrow" panose="020B0606020202030204" pitchFamily="34" charset="0"/>
              </a:rPr>
              <a:t>Merupakan</a:t>
            </a:r>
            <a:r>
              <a:rPr lang="en-US" sz="1800" b="1" dirty="0">
                <a:latin typeface="Arial Narrow" panose="020B0606020202030204" pitchFamily="34" charset="0"/>
              </a:rPr>
              <a:t> </a:t>
            </a:r>
            <a:r>
              <a:rPr lang="en-US" sz="1800" b="1" dirty="0" err="1">
                <a:latin typeface="Arial Narrow" panose="020B0606020202030204" pitchFamily="34" charset="0"/>
              </a:rPr>
              <a:t>Wadah</a:t>
            </a:r>
            <a:r>
              <a:rPr lang="en-US" sz="1800" b="1" dirty="0">
                <a:latin typeface="Arial Narrow" panose="020B0606020202030204" pitchFamily="34" charset="0"/>
              </a:rPr>
              <a:t> </a:t>
            </a:r>
            <a:r>
              <a:rPr lang="id-ID" sz="1800" b="1" dirty="0">
                <a:latin typeface="Arial Narrow" panose="020B0606020202030204" pitchFamily="34" charset="0"/>
              </a:rPr>
              <a:t>Nasional</a:t>
            </a:r>
            <a:r>
              <a:rPr lang="en-US" sz="1800" b="1" dirty="0">
                <a:latin typeface="Arial Narrow" panose="020B0606020202030204" pitchFamily="34" charset="0"/>
              </a:rPr>
              <a:t> Tunggal </a:t>
            </a:r>
            <a:r>
              <a:rPr lang="id-ID" sz="1800" b="1" dirty="0">
                <a:latin typeface="Arial Narrow" panose="020B0606020202030204" pitchFamily="34" charset="0"/>
              </a:rPr>
              <a:t>Kepercayaan Terhadap Tuhan Yang Maha Esa</a:t>
            </a:r>
            <a:endParaRPr lang="en-US" sz="1800" b="1" dirty="0">
              <a:latin typeface="Arial Narrow" panose="020B0606020202030204" pitchFamily="34" charset="0"/>
            </a:endParaRPr>
          </a:p>
          <a:p>
            <a:pPr algn="ctr" defTabSz="911821"/>
            <a:r>
              <a:rPr lang="en-US" sz="1800" b="1" dirty="0" err="1">
                <a:latin typeface="Arial Narrow" panose="020B0606020202030204" pitchFamily="34" charset="0"/>
              </a:rPr>
              <a:t>Dideklarasikan</a:t>
            </a:r>
            <a:r>
              <a:rPr lang="en-US" sz="1800" b="1" dirty="0">
                <a:latin typeface="Arial Narrow" panose="020B0606020202030204" pitchFamily="34" charset="0"/>
              </a:rPr>
              <a:t> </a:t>
            </a:r>
            <a:r>
              <a:rPr lang="id-ID" sz="1800" b="1" dirty="0">
                <a:latin typeface="Arial Narrow" panose="020B0606020202030204" pitchFamily="34" charset="0"/>
              </a:rPr>
              <a:t>di Keraton </a:t>
            </a:r>
            <a:r>
              <a:rPr lang="en-US" sz="1800" b="1" dirty="0">
                <a:latin typeface="Arial Narrow" panose="020B0606020202030204" pitchFamily="34" charset="0"/>
              </a:rPr>
              <a:t>Y</a:t>
            </a:r>
            <a:r>
              <a:rPr lang="id-ID" sz="1800" b="1" dirty="0">
                <a:latin typeface="Arial Narrow" panose="020B0606020202030204" pitchFamily="34" charset="0"/>
              </a:rPr>
              <a:t>ogjakarta, </a:t>
            </a:r>
            <a:r>
              <a:rPr lang="en-US" sz="1800" b="1" dirty="0" err="1">
                <a:latin typeface="Arial Narrow" panose="020B0606020202030204" pitchFamily="34" charset="0"/>
              </a:rPr>
              <a:t>pada</a:t>
            </a:r>
            <a:r>
              <a:rPr lang="en-US" sz="1800" b="1" dirty="0">
                <a:latin typeface="Arial Narrow" panose="020B0606020202030204" pitchFamily="34" charset="0"/>
              </a:rPr>
              <a:t> </a:t>
            </a:r>
            <a:r>
              <a:rPr lang="en-US" sz="1800" b="1" dirty="0" err="1">
                <a:latin typeface="Arial Narrow" panose="020B0606020202030204" pitchFamily="34" charset="0"/>
              </a:rPr>
              <a:t>tanggal</a:t>
            </a:r>
            <a:r>
              <a:rPr lang="en-US" sz="1800" b="1" dirty="0">
                <a:latin typeface="Arial Narrow" panose="020B0606020202030204" pitchFamily="34" charset="0"/>
              </a:rPr>
              <a:t> 13 </a:t>
            </a:r>
            <a:r>
              <a:rPr lang="en-US" sz="1800" b="1" dirty="0" err="1">
                <a:latin typeface="Arial Narrow" panose="020B0606020202030204" pitchFamily="34" charset="0"/>
              </a:rPr>
              <a:t>Oktober</a:t>
            </a:r>
            <a:r>
              <a:rPr lang="en-US" sz="1800" b="1" dirty="0">
                <a:latin typeface="Arial Narrow" panose="020B0606020202030204" pitchFamily="34" charset="0"/>
              </a:rPr>
              <a:t> 2014</a:t>
            </a:r>
          </a:p>
          <a:p>
            <a:pPr algn="ctr" defTabSz="911821"/>
            <a:r>
              <a:rPr lang="en-US" sz="1800" b="1" dirty="0" err="1">
                <a:latin typeface="Arial Narrow" panose="020B0606020202030204" pitchFamily="34" charset="0"/>
              </a:rPr>
              <a:t>Dihadiri</a:t>
            </a:r>
            <a:r>
              <a:rPr lang="en-US" sz="1800" b="1" dirty="0">
                <a:latin typeface="Arial Narrow" panose="020B0606020202030204" pitchFamily="34" charset="0"/>
              </a:rPr>
              <a:t> </a:t>
            </a:r>
            <a:r>
              <a:rPr lang="id-ID" sz="1800" b="1" dirty="0">
                <a:latin typeface="Arial Narrow" panose="020B0606020202030204" pitchFamily="34" charset="0"/>
              </a:rPr>
              <a:t>oleh Wakil Menteri Pendidikan dan Kebudayaan, Ibu Prof. Wiendu Nuryanti, PhD</a:t>
            </a:r>
            <a:endParaRPr lang="id-ID" sz="1800" b="1" dirty="0">
              <a:latin typeface="Arial Narrow" panose="020B0606020202030204" pitchFamily="34" charset="0"/>
            </a:endParaRPr>
          </a:p>
        </p:txBody>
      </p:sp>
    </p:spTree>
    <p:extLst>
      <p:ext uri="{BB962C8B-B14F-4D97-AF65-F5344CB8AC3E}">
        <p14:creationId xmlns:p14="http://schemas.microsoft.com/office/powerpoint/2010/main" val="98089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08051962"/>
              </p:ext>
            </p:extLst>
          </p:nvPr>
        </p:nvGraphicFramePr>
        <p:xfrm>
          <a:off x="445324" y="2860860"/>
          <a:ext cx="10952798" cy="3484372"/>
        </p:xfrm>
        <a:graphic>
          <a:graphicData uri="http://schemas.openxmlformats.org/drawingml/2006/table">
            <a:tbl>
              <a:tblPr firstRow="1" bandRow="1">
                <a:tableStyleId>{5C22544A-7EE6-4342-B048-85BDC9FD1C3A}</a:tableStyleId>
              </a:tblPr>
              <a:tblGrid>
                <a:gridCol w="3722854"/>
                <a:gridCol w="3579011"/>
                <a:gridCol w="3650933"/>
              </a:tblGrid>
              <a:tr h="1742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KONGRES NASIONAL Kepercayaan Terahadap Tuhan YME,  Komunitas Adat dan Tradisi</a:t>
                      </a:r>
                    </a:p>
                    <a:p>
                      <a:pPr algn="ctr"/>
                      <a:endParaRPr lang="id-ID" sz="1800" dirty="0"/>
                    </a:p>
                  </a:txBody>
                  <a:tcPr marL="121696" marR="121696" marT="45847" marB="458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t>Tindak Lanjut Kongres Nasional Kepercayaan Terahadap Tuhan YME,  Komunitas Adat dan Tradisi</a:t>
                      </a:r>
                    </a:p>
                    <a:p>
                      <a:pPr marL="0" marR="0" indent="0" algn="ctr" defTabSz="914400" rtl="0" eaLnBrk="1" fontAlgn="auto" latinLnBrk="0" hangingPunct="1">
                        <a:lnSpc>
                          <a:spcPct val="100000"/>
                        </a:lnSpc>
                        <a:spcBef>
                          <a:spcPts val="0"/>
                        </a:spcBef>
                        <a:spcAft>
                          <a:spcPts val="0"/>
                        </a:spcAft>
                        <a:buClrTx/>
                        <a:buSzTx/>
                        <a:buFontTx/>
                        <a:buNone/>
                        <a:tabLst/>
                        <a:defRPr/>
                      </a:pPr>
                      <a:endParaRPr lang="id-ID" sz="1800" dirty="0"/>
                    </a:p>
                  </a:txBody>
                  <a:tcPr marL="121696" marR="121696" marT="45847" marB="45847"/>
                </a:tc>
                <a:tc>
                  <a:txBody>
                    <a:bodyPr/>
                    <a:lstStyle/>
                    <a:p>
                      <a:pPr algn="ctr"/>
                      <a:endParaRPr lang="id-ID" sz="2400" b="1" dirty="0" smtClean="0"/>
                    </a:p>
                    <a:p>
                      <a:pPr algn="ctr"/>
                      <a:r>
                        <a:rPr lang="id-ID" sz="2400" b="1" dirty="0" smtClean="0"/>
                        <a:t>SAR</a:t>
                      </a:r>
                      <a:r>
                        <a:rPr lang="en-US" sz="2400" b="1" dirty="0" smtClean="0"/>
                        <a:t>A</a:t>
                      </a:r>
                      <a:r>
                        <a:rPr lang="id-ID" sz="2400" b="1" dirty="0" smtClean="0"/>
                        <a:t>SEHAN </a:t>
                      </a:r>
                      <a:r>
                        <a:rPr lang="id-ID" sz="2400" b="1" dirty="0" smtClean="0"/>
                        <a:t>NASIONAL</a:t>
                      </a:r>
                      <a:endParaRPr lang="id-ID" sz="2400" b="1" dirty="0"/>
                    </a:p>
                  </a:txBody>
                  <a:tcPr marL="121696" marR="121696" marT="45847" marB="45847"/>
                </a:tc>
              </a:tr>
              <a:tr h="1742186">
                <a:tc>
                  <a:txBody>
                    <a:bodyPr/>
                    <a:lstStyle/>
                    <a:p>
                      <a:endParaRPr lang="id-ID" sz="1800" dirty="0" smtClean="0"/>
                    </a:p>
                    <a:p>
                      <a:r>
                        <a:rPr lang="id-ID" sz="1800" dirty="0" smtClean="0"/>
                        <a:t>Kesepakatan perlunya</a:t>
                      </a:r>
                      <a:r>
                        <a:rPr lang="id-ID" sz="1800" baseline="0" dirty="0" smtClean="0"/>
                        <a:t> pembentukan wadah nasional yunggal Kepercayaan terhadap Tuhan YME</a:t>
                      </a:r>
                      <a:endParaRPr lang="id-ID" sz="1800" dirty="0"/>
                    </a:p>
                  </a:txBody>
                  <a:tcPr marL="121696" marR="121696" marT="45847" marB="45847"/>
                </a:tc>
                <a:tc>
                  <a:txBody>
                    <a:bodyPr/>
                    <a:lstStyle/>
                    <a:p>
                      <a:endParaRPr lang="id-ID" sz="1800" dirty="0" smtClean="0"/>
                    </a:p>
                    <a:p>
                      <a:r>
                        <a:rPr lang="id-ID" sz="1800" dirty="0" smtClean="0"/>
                        <a:t>Persiapan pembentukan</a:t>
                      </a:r>
                      <a:r>
                        <a:rPr lang="id-ID" sz="1800" baseline="0" dirty="0" smtClean="0"/>
                        <a:t> wadah nasional Kepercayaan terhadap Tuhan YME</a:t>
                      </a:r>
                      <a:endParaRPr lang="id-ID" sz="1800" dirty="0"/>
                    </a:p>
                  </a:txBody>
                  <a:tcPr marL="121696" marR="121696" marT="45847" marB="45847"/>
                </a:tc>
                <a:tc>
                  <a:txBody>
                    <a:bodyPr/>
                    <a:lstStyle/>
                    <a:p>
                      <a:endParaRPr lang="id-ID" sz="1800" dirty="0" smtClean="0"/>
                    </a:p>
                    <a:p>
                      <a:r>
                        <a:rPr lang="id-ID" sz="1800" dirty="0" smtClean="0"/>
                        <a:t>Dibentuknya</a:t>
                      </a:r>
                      <a:r>
                        <a:rPr lang="id-ID" sz="1800" baseline="0" dirty="0" smtClean="0"/>
                        <a:t> MLKI sebagai Wadah Nasional Tunggal Kepercayaan terhadap Tuhan YME</a:t>
                      </a:r>
                      <a:endParaRPr lang="id-ID" sz="1800" dirty="0"/>
                    </a:p>
                  </a:txBody>
                  <a:tcPr marL="121696" marR="121696" marT="45847" marB="45847"/>
                </a:tc>
              </a:tr>
            </a:tbl>
          </a:graphicData>
        </a:graphic>
      </p:graphicFrame>
      <p:sp>
        <p:nvSpPr>
          <p:cNvPr id="6" name="Notched Right Arrow 5"/>
          <p:cNvSpPr/>
          <p:nvPr/>
        </p:nvSpPr>
        <p:spPr>
          <a:xfrm>
            <a:off x="430585" y="1488909"/>
            <a:ext cx="3929262" cy="1155328"/>
          </a:xfrm>
          <a:prstGeom prst="notchedRightArrow">
            <a:avLst/>
          </a:prstGeom>
        </p:spPr>
        <p:style>
          <a:lnRef idx="1">
            <a:schemeClr val="accent6"/>
          </a:lnRef>
          <a:fillRef idx="2">
            <a:schemeClr val="accent6"/>
          </a:fillRef>
          <a:effectRef idx="1">
            <a:schemeClr val="accent6"/>
          </a:effectRef>
          <a:fontRef idx="minor">
            <a:schemeClr val="dk1"/>
          </a:fontRef>
        </p:style>
        <p:txBody>
          <a:bodyPr lIns="113224" tIns="56613" rIns="113224" bIns="56613" rtlCol="0" anchor="ctr"/>
          <a:lstStyle/>
          <a:p>
            <a:pPr algn="ctr"/>
            <a:r>
              <a:rPr lang="id-ID" b="1" dirty="0">
                <a:solidFill>
                  <a:prstClr val="black"/>
                </a:solidFill>
              </a:rPr>
              <a:t>25-28 November 2012 </a:t>
            </a:r>
            <a:endParaRPr lang="id-ID" dirty="0">
              <a:solidFill>
                <a:prstClr val="black"/>
              </a:solidFill>
            </a:endParaRPr>
          </a:p>
        </p:txBody>
      </p:sp>
      <p:sp>
        <p:nvSpPr>
          <p:cNvPr id="7" name="Notched Right Arrow 6"/>
          <p:cNvSpPr/>
          <p:nvPr/>
        </p:nvSpPr>
        <p:spPr>
          <a:xfrm>
            <a:off x="4072339" y="1488909"/>
            <a:ext cx="3929262" cy="1155328"/>
          </a:xfrm>
          <a:prstGeom prst="notchedRightArrow">
            <a:avLst/>
          </a:prstGeom>
        </p:spPr>
        <p:style>
          <a:lnRef idx="1">
            <a:schemeClr val="accent3"/>
          </a:lnRef>
          <a:fillRef idx="2">
            <a:schemeClr val="accent3"/>
          </a:fillRef>
          <a:effectRef idx="1">
            <a:schemeClr val="accent3"/>
          </a:effectRef>
          <a:fontRef idx="minor">
            <a:schemeClr val="dk1"/>
          </a:fontRef>
        </p:style>
        <p:txBody>
          <a:bodyPr lIns="113224" tIns="56613" rIns="113224" bIns="56613" rtlCol="0" anchor="ctr"/>
          <a:lstStyle/>
          <a:p>
            <a:r>
              <a:rPr lang="id-ID" b="1" dirty="0">
                <a:solidFill>
                  <a:prstClr val="black"/>
                </a:solidFill>
              </a:rPr>
              <a:t>24-27 September </a:t>
            </a:r>
            <a:r>
              <a:rPr lang="id-ID" b="1" dirty="0" smtClean="0">
                <a:solidFill>
                  <a:prstClr val="black"/>
                </a:solidFill>
              </a:rPr>
              <a:t>2013</a:t>
            </a:r>
            <a:endParaRPr lang="id-ID" dirty="0">
              <a:solidFill>
                <a:prstClr val="black"/>
              </a:solidFill>
            </a:endParaRPr>
          </a:p>
        </p:txBody>
      </p:sp>
      <p:sp>
        <p:nvSpPr>
          <p:cNvPr id="8" name="Notched Right Arrow 7"/>
          <p:cNvSpPr/>
          <p:nvPr/>
        </p:nvSpPr>
        <p:spPr>
          <a:xfrm>
            <a:off x="7714096" y="1488909"/>
            <a:ext cx="3929262" cy="1155328"/>
          </a:xfrm>
          <a:prstGeom prst="notchedRightArrow">
            <a:avLst/>
          </a:prstGeom>
        </p:spPr>
        <p:style>
          <a:lnRef idx="1">
            <a:schemeClr val="accent5"/>
          </a:lnRef>
          <a:fillRef idx="2">
            <a:schemeClr val="accent5"/>
          </a:fillRef>
          <a:effectRef idx="1">
            <a:schemeClr val="accent5"/>
          </a:effectRef>
          <a:fontRef idx="minor">
            <a:schemeClr val="dk1"/>
          </a:fontRef>
        </p:style>
        <p:txBody>
          <a:bodyPr lIns="113224" tIns="56613" rIns="113224" bIns="56613" rtlCol="0" anchor="ctr"/>
          <a:lstStyle/>
          <a:p>
            <a:r>
              <a:rPr lang="id-ID" b="1" dirty="0" smtClean="0">
                <a:solidFill>
                  <a:prstClr val="black"/>
                </a:solidFill>
              </a:rPr>
              <a:t>13 </a:t>
            </a:r>
            <a:r>
              <a:rPr lang="id-ID" b="1" dirty="0">
                <a:solidFill>
                  <a:prstClr val="black"/>
                </a:solidFill>
              </a:rPr>
              <a:t>Oktober 2014 </a:t>
            </a:r>
            <a:endParaRPr lang="id-ID" dirty="0">
              <a:solidFill>
                <a:prstClr val="black"/>
              </a:solidFill>
            </a:endParaRPr>
          </a:p>
        </p:txBody>
      </p:sp>
      <p:sp>
        <p:nvSpPr>
          <p:cNvPr id="9" name="Rectangle 8"/>
          <p:cNvSpPr/>
          <p:nvPr/>
        </p:nvSpPr>
        <p:spPr>
          <a:xfrm>
            <a:off x="813931" y="550226"/>
            <a:ext cx="10062743" cy="729885"/>
          </a:xfrm>
          <a:prstGeom prst="rect">
            <a:avLst/>
          </a:prstGeom>
          <a:solidFill>
            <a:schemeClr val="accent1"/>
          </a:solidFill>
          <a:ln>
            <a:solidFill>
              <a:schemeClr val="accent1"/>
            </a:solidFill>
          </a:ln>
        </p:spPr>
        <p:txBody>
          <a:bodyPr wrap="square" lIns="113224" tIns="56613" rIns="113224" bIns="56613">
            <a:spAutoFit/>
          </a:bodyPr>
          <a:lstStyle/>
          <a:p>
            <a:pPr algn="ctr"/>
            <a:r>
              <a:rPr lang="id-ID" sz="4000" b="1" dirty="0">
                <a:solidFill>
                  <a:schemeClr val="bg1"/>
                </a:solidFill>
              </a:rPr>
              <a:t>SEJARAH SINGKAT PEMBENTUKAN </a:t>
            </a:r>
            <a:r>
              <a:rPr lang="id-ID" sz="4000" b="1" dirty="0">
                <a:solidFill>
                  <a:schemeClr val="bg1"/>
                </a:solidFill>
              </a:rPr>
              <a:t>MLKI</a:t>
            </a:r>
            <a:endParaRPr lang="id-ID" sz="4000" dirty="0">
              <a:solidFill>
                <a:schemeClr val="bg1"/>
              </a:solidFill>
            </a:endParaRPr>
          </a:p>
        </p:txBody>
      </p:sp>
      <p:sp>
        <p:nvSpPr>
          <p:cNvPr id="11" name="Down Arrow 10"/>
          <p:cNvSpPr/>
          <p:nvPr/>
        </p:nvSpPr>
        <p:spPr>
          <a:xfrm>
            <a:off x="1580620" y="4449438"/>
            <a:ext cx="1341699" cy="36104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3224" tIns="56613" rIns="113224" bIns="56613" rtlCol="0" anchor="ctr"/>
          <a:lstStyle/>
          <a:p>
            <a:pPr algn="ctr"/>
            <a:endParaRPr lang="id-ID">
              <a:solidFill>
                <a:prstClr val="white"/>
              </a:solidFill>
            </a:endParaRPr>
          </a:p>
        </p:txBody>
      </p:sp>
      <p:sp>
        <p:nvSpPr>
          <p:cNvPr id="12" name="Down Arrow 11"/>
          <p:cNvSpPr/>
          <p:nvPr/>
        </p:nvSpPr>
        <p:spPr>
          <a:xfrm>
            <a:off x="5174457" y="4448113"/>
            <a:ext cx="1341699" cy="36104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3224" tIns="56613" rIns="113224" bIns="56613" rtlCol="0" anchor="ctr"/>
          <a:lstStyle/>
          <a:p>
            <a:pPr algn="ctr"/>
            <a:endParaRPr lang="id-ID">
              <a:solidFill>
                <a:prstClr val="white"/>
              </a:solidFill>
            </a:endParaRPr>
          </a:p>
        </p:txBody>
      </p:sp>
      <p:sp>
        <p:nvSpPr>
          <p:cNvPr id="13" name="Down Arrow 12"/>
          <p:cNvSpPr/>
          <p:nvPr/>
        </p:nvSpPr>
        <p:spPr>
          <a:xfrm>
            <a:off x="8768292" y="4486167"/>
            <a:ext cx="1341699" cy="36104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3224" tIns="56613" rIns="113224" bIns="56613" rtlCol="0" anchor="ctr"/>
          <a:lstStyle/>
          <a:p>
            <a:pPr algn="ctr"/>
            <a:endParaRPr lang="id-ID">
              <a:solidFill>
                <a:prstClr val="white"/>
              </a:solidFill>
            </a:endParaRPr>
          </a:p>
        </p:txBody>
      </p:sp>
    </p:spTree>
    <p:extLst>
      <p:ext uri="{BB962C8B-B14F-4D97-AF65-F5344CB8AC3E}">
        <p14:creationId xmlns:p14="http://schemas.microsoft.com/office/powerpoint/2010/main" val="425653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850480" y="1685950"/>
            <a:ext cx="10553477" cy="1002903"/>
          </a:xfrm>
        </p:spPr>
        <p:txBody>
          <a:bodyPr>
            <a:noAutofit/>
          </a:bodyPr>
          <a:lstStyle/>
          <a:p>
            <a:pPr eaLnBrk="1" hangingPunct="1"/>
            <a:r>
              <a:rPr lang="en-US" sz="2000" b="1" dirty="0">
                <a:latin typeface="Gill Sans MT" pitchFamily="34" charset="0"/>
                <a:cs typeface="Tahoma" pitchFamily="34" charset="0"/>
              </a:rPr>
              <a:t>MAJELIS LUHUR KEPERCAYAAN</a:t>
            </a:r>
            <a:r>
              <a:rPr lang="en-US" sz="2000" b="1" dirty="0">
                <a:latin typeface="Gill Sans MT" pitchFamily="34" charset="0"/>
              </a:rPr>
              <a:t/>
            </a:r>
            <a:br>
              <a:rPr lang="en-US" sz="2000" b="1" dirty="0">
                <a:latin typeface="Gill Sans MT" pitchFamily="34" charset="0"/>
              </a:rPr>
            </a:br>
            <a:r>
              <a:rPr lang="en-US" sz="2000" dirty="0"/>
              <a:t>TERHADAP TUHAN YANG MAHA ESA</a:t>
            </a:r>
            <a:br>
              <a:rPr lang="en-US" sz="2000" dirty="0"/>
            </a:br>
            <a:r>
              <a:rPr lang="en-US" sz="2000" dirty="0"/>
              <a:t>INDONESIA</a:t>
            </a:r>
          </a:p>
        </p:txBody>
      </p:sp>
      <p:sp>
        <p:nvSpPr>
          <p:cNvPr id="9" name="Content Placeholder 8"/>
          <p:cNvSpPr>
            <a:spLocks noGrp="1"/>
          </p:cNvSpPr>
          <p:nvPr>
            <p:ph idx="1"/>
          </p:nvPr>
        </p:nvSpPr>
        <p:spPr>
          <a:xfrm>
            <a:off x="766176" y="2860688"/>
            <a:ext cx="10637750" cy="1873262"/>
          </a:xfrm>
          <a:ln>
            <a:solidFill>
              <a:schemeClr val="accent1"/>
            </a:solidFill>
          </a:ln>
        </p:spPr>
        <p:txBody>
          <a:bodyPr>
            <a:normAutofit fontScale="92500"/>
          </a:bodyPr>
          <a:lstStyle/>
          <a:p>
            <a:pPr>
              <a:buFont typeface="Wingdings"/>
              <a:buChar char="Ø"/>
              <a:tabLst>
                <a:tab pos="2264416" algn="l"/>
                <a:tab pos="2484567" algn="l"/>
              </a:tabLst>
              <a:defRPr/>
            </a:pPr>
            <a:r>
              <a:rPr lang="en-US" sz="2400" dirty="0" err="1">
                <a:latin typeface="Tahoma" pitchFamily="34" charset="0"/>
                <a:cs typeface="Tahoma" pitchFamily="34" charset="0"/>
              </a:rPr>
              <a:t>Akta</a:t>
            </a:r>
            <a:r>
              <a:rPr lang="en-US" sz="2400" dirty="0">
                <a:latin typeface="Tahoma" pitchFamily="34" charset="0"/>
                <a:cs typeface="Tahoma" pitchFamily="34" charset="0"/>
              </a:rPr>
              <a:t> </a:t>
            </a:r>
            <a:r>
              <a:rPr lang="en-US" sz="2400" dirty="0" err="1">
                <a:latin typeface="Tahoma" pitchFamily="34" charset="0"/>
                <a:cs typeface="Tahoma" pitchFamily="34" charset="0"/>
              </a:rPr>
              <a:t>Notaris</a:t>
            </a:r>
            <a:r>
              <a:rPr lang="en-US" sz="2400" dirty="0">
                <a:latin typeface="Tahoma" pitchFamily="34" charset="0"/>
                <a:cs typeface="Tahoma" pitchFamily="34" charset="0"/>
              </a:rPr>
              <a:t> No. 01 </a:t>
            </a:r>
            <a:r>
              <a:rPr lang="en-US" sz="2400" dirty="0" err="1">
                <a:latin typeface="Tahoma" pitchFamily="34" charset="0"/>
                <a:cs typeface="Tahoma" pitchFamily="34" charset="0"/>
              </a:rPr>
              <a:t>Tanggal</a:t>
            </a:r>
            <a:r>
              <a:rPr lang="en-US" sz="2400" dirty="0">
                <a:latin typeface="Tahoma" pitchFamily="34" charset="0"/>
                <a:cs typeface="Tahoma" pitchFamily="34" charset="0"/>
              </a:rPr>
              <a:t> 08 September 2014  (</a:t>
            </a:r>
            <a:r>
              <a:rPr lang="en-US" sz="2400" dirty="0" err="1">
                <a:latin typeface="Tahoma" pitchFamily="34" charset="0"/>
                <a:cs typeface="Tahoma" pitchFamily="34" charset="0"/>
              </a:rPr>
              <a:t>Notaris</a:t>
            </a:r>
            <a:r>
              <a:rPr lang="en-US" sz="2400" dirty="0">
                <a:latin typeface="Tahoma" pitchFamily="34" charset="0"/>
                <a:cs typeface="Tahoma" pitchFamily="34" charset="0"/>
              </a:rPr>
              <a:t> Indah </a:t>
            </a:r>
            <a:r>
              <a:rPr lang="en-US" sz="2400" dirty="0" err="1">
                <a:latin typeface="Tahoma" pitchFamily="34" charset="0"/>
                <a:cs typeface="Tahoma" pitchFamily="34" charset="0"/>
              </a:rPr>
              <a:t>Setyaningsih</a:t>
            </a:r>
            <a:r>
              <a:rPr lang="en-US" sz="2400" dirty="0">
                <a:latin typeface="Tahoma" pitchFamily="34" charset="0"/>
                <a:cs typeface="Tahoma" pitchFamily="34" charset="0"/>
              </a:rPr>
              <a:t>) </a:t>
            </a:r>
          </a:p>
          <a:p>
            <a:pPr>
              <a:buFont typeface="Wingdings"/>
              <a:buChar char="Ø"/>
              <a:tabLst>
                <a:tab pos="2264416" algn="l"/>
                <a:tab pos="2484567" algn="l"/>
              </a:tabLst>
              <a:defRPr/>
            </a:pPr>
            <a:r>
              <a:rPr lang="en-US" sz="2400" dirty="0" err="1">
                <a:latin typeface="Tahoma" pitchFamily="34" charset="0"/>
                <a:cs typeface="Tahoma" pitchFamily="34" charset="0"/>
              </a:rPr>
              <a:t>Surat</a:t>
            </a:r>
            <a:r>
              <a:rPr lang="en-US" sz="2400" dirty="0">
                <a:latin typeface="Tahoma" pitchFamily="34" charset="0"/>
                <a:cs typeface="Tahoma" pitchFamily="34" charset="0"/>
              </a:rPr>
              <a:t> </a:t>
            </a:r>
            <a:r>
              <a:rPr lang="en-US" sz="2400" dirty="0" err="1">
                <a:latin typeface="Tahoma" pitchFamily="34" charset="0"/>
                <a:cs typeface="Tahoma" pitchFamily="34" charset="0"/>
              </a:rPr>
              <a:t>Keputusan</a:t>
            </a:r>
            <a:r>
              <a:rPr lang="en-US" sz="2400" dirty="0">
                <a:latin typeface="Tahoma" pitchFamily="34" charset="0"/>
                <a:cs typeface="Tahoma" pitchFamily="34" charset="0"/>
              </a:rPr>
              <a:t> </a:t>
            </a:r>
            <a:r>
              <a:rPr lang="en-US" sz="2400" dirty="0" err="1">
                <a:latin typeface="Tahoma" pitchFamily="34" charset="0"/>
                <a:cs typeface="Tahoma" pitchFamily="34" charset="0"/>
              </a:rPr>
              <a:t>Menteri</a:t>
            </a:r>
            <a:r>
              <a:rPr lang="en-US" sz="2400" dirty="0">
                <a:latin typeface="Tahoma" pitchFamily="34" charset="0"/>
                <a:cs typeface="Tahoma" pitchFamily="34" charset="0"/>
              </a:rPr>
              <a:t> </a:t>
            </a:r>
            <a:r>
              <a:rPr lang="en-US" sz="2400" dirty="0" err="1">
                <a:latin typeface="Tahoma" pitchFamily="34" charset="0"/>
                <a:cs typeface="Tahoma" pitchFamily="34" charset="0"/>
              </a:rPr>
              <a:t>Hukum</a:t>
            </a:r>
            <a:r>
              <a:rPr lang="en-US" sz="2400" dirty="0">
                <a:latin typeface="Tahoma" pitchFamily="34" charset="0"/>
                <a:cs typeface="Tahoma" pitchFamily="34" charset="0"/>
              </a:rPr>
              <a:t> </a:t>
            </a:r>
            <a:r>
              <a:rPr lang="en-US" sz="2400" dirty="0" err="1">
                <a:latin typeface="Tahoma" pitchFamily="34" charset="0"/>
                <a:cs typeface="Tahoma" pitchFamily="34" charset="0"/>
              </a:rPr>
              <a:t>dan</a:t>
            </a:r>
            <a:r>
              <a:rPr lang="en-US" sz="2400" dirty="0">
                <a:latin typeface="Tahoma" pitchFamily="34" charset="0"/>
                <a:cs typeface="Tahoma" pitchFamily="34" charset="0"/>
              </a:rPr>
              <a:t> </a:t>
            </a:r>
            <a:r>
              <a:rPr lang="en-US" sz="2400" dirty="0" err="1">
                <a:latin typeface="Tahoma" pitchFamily="34" charset="0"/>
                <a:cs typeface="Tahoma" pitchFamily="34" charset="0"/>
              </a:rPr>
              <a:t>Hak</a:t>
            </a:r>
            <a:r>
              <a:rPr lang="en-US" sz="2400" dirty="0">
                <a:latin typeface="Tahoma" pitchFamily="34" charset="0"/>
                <a:cs typeface="Tahoma" pitchFamily="34" charset="0"/>
              </a:rPr>
              <a:t> </a:t>
            </a:r>
            <a:r>
              <a:rPr lang="en-US" sz="2400" dirty="0" err="1">
                <a:latin typeface="Tahoma" pitchFamily="34" charset="0"/>
                <a:cs typeface="Tahoma" pitchFamily="34" charset="0"/>
              </a:rPr>
              <a:t>Asasi</a:t>
            </a:r>
            <a:r>
              <a:rPr lang="en-US" sz="2400" dirty="0">
                <a:latin typeface="Tahoma" pitchFamily="34" charset="0"/>
                <a:cs typeface="Tahoma" pitchFamily="34" charset="0"/>
              </a:rPr>
              <a:t> </a:t>
            </a:r>
            <a:r>
              <a:rPr lang="en-US" sz="2400" dirty="0" err="1">
                <a:latin typeface="Tahoma" pitchFamily="34" charset="0"/>
                <a:cs typeface="Tahoma" pitchFamily="34" charset="0"/>
              </a:rPr>
              <a:t>Manusia</a:t>
            </a:r>
            <a:r>
              <a:rPr lang="en-US" sz="2400" dirty="0">
                <a:latin typeface="Tahoma" pitchFamily="34" charset="0"/>
                <a:cs typeface="Tahoma" pitchFamily="34" charset="0"/>
              </a:rPr>
              <a:t> </a:t>
            </a:r>
          </a:p>
          <a:p>
            <a:pPr marL="0" indent="0">
              <a:buNone/>
              <a:tabLst>
                <a:tab pos="2264416" algn="l"/>
                <a:tab pos="2484567" algn="l"/>
              </a:tabLst>
              <a:defRPr/>
            </a:pPr>
            <a:r>
              <a:rPr lang="en-US" sz="2400" dirty="0">
                <a:latin typeface="Tahoma" pitchFamily="34" charset="0"/>
                <a:cs typeface="Tahoma" pitchFamily="34" charset="0"/>
              </a:rPr>
              <a:t>     </a:t>
            </a:r>
            <a:r>
              <a:rPr lang="en-US" sz="2400" dirty="0" err="1">
                <a:latin typeface="Tahoma" pitchFamily="34" charset="0"/>
                <a:cs typeface="Tahoma" pitchFamily="34" charset="0"/>
              </a:rPr>
              <a:t>Nomor</a:t>
            </a:r>
            <a:r>
              <a:rPr lang="en-US" sz="2400" dirty="0">
                <a:latin typeface="Tahoma" pitchFamily="34" charset="0"/>
                <a:cs typeface="Tahoma" pitchFamily="34" charset="0"/>
              </a:rPr>
              <a:t> AHU-00554.60.10.2014 </a:t>
            </a:r>
            <a:r>
              <a:rPr lang="en-US" sz="2400" dirty="0" err="1">
                <a:latin typeface="Tahoma" pitchFamily="34" charset="0"/>
                <a:cs typeface="Tahoma" pitchFamily="34" charset="0"/>
              </a:rPr>
              <a:t>tentang</a:t>
            </a:r>
            <a:r>
              <a:rPr lang="en-US" sz="2400" dirty="0">
                <a:latin typeface="Tahoma" pitchFamily="34" charset="0"/>
                <a:cs typeface="Tahoma" pitchFamily="34" charset="0"/>
              </a:rPr>
              <a:t> </a:t>
            </a:r>
            <a:r>
              <a:rPr lang="en-US" sz="2400" dirty="0" err="1">
                <a:latin typeface="Tahoma" pitchFamily="34" charset="0"/>
                <a:cs typeface="Tahoma" pitchFamily="34" charset="0"/>
              </a:rPr>
              <a:t>Pengesahan</a:t>
            </a:r>
            <a:r>
              <a:rPr lang="en-US" sz="2400" dirty="0">
                <a:latin typeface="Tahoma" pitchFamily="34" charset="0"/>
                <a:cs typeface="Tahoma" pitchFamily="34" charset="0"/>
              </a:rPr>
              <a:t> </a:t>
            </a:r>
            <a:r>
              <a:rPr lang="en-US" sz="2400" dirty="0" err="1">
                <a:latin typeface="Tahoma" pitchFamily="34" charset="0"/>
                <a:cs typeface="Tahoma" pitchFamily="34" charset="0"/>
              </a:rPr>
              <a:t>Pendirian</a:t>
            </a:r>
            <a:r>
              <a:rPr lang="en-US" sz="2400" dirty="0">
                <a:latin typeface="Tahoma" pitchFamily="34" charset="0"/>
                <a:cs typeface="Tahoma" pitchFamily="34" charset="0"/>
              </a:rPr>
              <a:t> </a:t>
            </a:r>
            <a:r>
              <a:rPr lang="en-US" sz="2400" dirty="0" err="1">
                <a:latin typeface="Tahoma" pitchFamily="34" charset="0"/>
                <a:cs typeface="Tahoma" pitchFamily="34" charset="0"/>
              </a:rPr>
              <a:t>Badan</a:t>
            </a:r>
            <a:r>
              <a:rPr lang="en-US" sz="2400" dirty="0">
                <a:latin typeface="Tahoma" pitchFamily="34" charset="0"/>
                <a:cs typeface="Tahoma" pitchFamily="34" charset="0"/>
              </a:rPr>
              <a:t> </a:t>
            </a:r>
            <a:r>
              <a:rPr lang="en-US" sz="2400" dirty="0" err="1">
                <a:latin typeface="Tahoma" pitchFamily="34" charset="0"/>
                <a:cs typeface="Tahoma" pitchFamily="34" charset="0"/>
              </a:rPr>
              <a:t>Hukum</a:t>
            </a:r>
            <a:r>
              <a:rPr lang="en-US" sz="2400" dirty="0">
                <a:latin typeface="Tahoma" pitchFamily="34" charset="0"/>
                <a:cs typeface="Tahoma" pitchFamily="34" charset="0"/>
              </a:rPr>
              <a:t> </a:t>
            </a:r>
          </a:p>
          <a:p>
            <a:pPr marL="0" indent="0">
              <a:buNone/>
              <a:tabLst>
                <a:tab pos="2264416" algn="l"/>
                <a:tab pos="2484567" algn="l"/>
              </a:tabLst>
              <a:defRPr/>
            </a:pPr>
            <a:r>
              <a:rPr lang="en-US" sz="2400" dirty="0">
                <a:latin typeface="Tahoma" pitchFamily="34" charset="0"/>
                <a:cs typeface="Tahoma" pitchFamily="34" charset="0"/>
              </a:rPr>
              <a:t>     </a:t>
            </a:r>
            <a:r>
              <a:rPr lang="en-US" sz="2400" dirty="0" err="1">
                <a:latin typeface="Tahoma" pitchFamily="34" charset="0"/>
                <a:cs typeface="Tahoma" pitchFamily="34" charset="0"/>
              </a:rPr>
              <a:t>Perkumpulan</a:t>
            </a:r>
            <a:r>
              <a:rPr lang="en-US" sz="2400" dirty="0">
                <a:latin typeface="Tahoma" pitchFamily="34" charset="0"/>
                <a:cs typeface="Tahoma" pitchFamily="34" charset="0"/>
              </a:rPr>
              <a:t> </a:t>
            </a:r>
            <a:r>
              <a:rPr lang="en-US" sz="2400" dirty="0" err="1">
                <a:latin typeface="Tahoma" pitchFamily="34" charset="0"/>
                <a:cs typeface="Tahoma" pitchFamily="34" charset="0"/>
              </a:rPr>
              <a:t>Majelis</a:t>
            </a:r>
            <a:r>
              <a:rPr lang="en-US" sz="2400" dirty="0">
                <a:latin typeface="Tahoma" pitchFamily="34" charset="0"/>
                <a:cs typeface="Tahoma" pitchFamily="34" charset="0"/>
              </a:rPr>
              <a:t> </a:t>
            </a:r>
            <a:r>
              <a:rPr lang="en-US" sz="2400" dirty="0" err="1">
                <a:latin typeface="Tahoma" pitchFamily="34" charset="0"/>
                <a:cs typeface="Tahoma" pitchFamily="34" charset="0"/>
              </a:rPr>
              <a:t>Luhur</a:t>
            </a:r>
            <a:r>
              <a:rPr lang="en-US" sz="2400" dirty="0">
                <a:latin typeface="Tahoma" pitchFamily="34" charset="0"/>
                <a:cs typeface="Tahoma" pitchFamily="34" charset="0"/>
              </a:rPr>
              <a:t> </a:t>
            </a:r>
            <a:r>
              <a:rPr lang="en-US" sz="2400" dirty="0" err="1">
                <a:latin typeface="Tahoma" pitchFamily="34" charset="0"/>
                <a:cs typeface="Tahoma" pitchFamily="34" charset="0"/>
              </a:rPr>
              <a:t>Kepercayaan</a:t>
            </a:r>
            <a:r>
              <a:rPr lang="en-US" sz="2400" dirty="0">
                <a:latin typeface="Tahoma" pitchFamily="34" charset="0"/>
                <a:cs typeface="Tahoma" pitchFamily="34" charset="0"/>
              </a:rPr>
              <a:t> </a:t>
            </a:r>
            <a:r>
              <a:rPr lang="en-US" sz="2400" dirty="0" err="1">
                <a:latin typeface="Tahoma" pitchFamily="34" charset="0"/>
                <a:cs typeface="Tahoma" pitchFamily="34" charset="0"/>
              </a:rPr>
              <a:t>Terhadap</a:t>
            </a:r>
            <a:r>
              <a:rPr lang="en-US" sz="2400" dirty="0">
                <a:latin typeface="Tahoma" pitchFamily="34" charset="0"/>
                <a:cs typeface="Tahoma" pitchFamily="34" charset="0"/>
              </a:rPr>
              <a:t> </a:t>
            </a:r>
            <a:r>
              <a:rPr lang="en-US" sz="2400" dirty="0" err="1">
                <a:latin typeface="Tahoma" pitchFamily="34" charset="0"/>
                <a:cs typeface="Tahoma" pitchFamily="34" charset="0"/>
              </a:rPr>
              <a:t>Tuhan</a:t>
            </a:r>
            <a:r>
              <a:rPr lang="en-US" sz="2400" dirty="0">
                <a:latin typeface="Tahoma" pitchFamily="34" charset="0"/>
                <a:cs typeface="Tahoma" pitchFamily="34" charset="0"/>
              </a:rPr>
              <a:t> Yang </a:t>
            </a:r>
            <a:r>
              <a:rPr lang="en-US" sz="2400" dirty="0" err="1">
                <a:latin typeface="Tahoma" pitchFamily="34" charset="0"/>
                <a:cs typeface="Tahoma" pitchFamily="34" charset="0"/>
              </a:rPr>
              <a:t>Maha</a:t>
            </a:r>
            <a:r>
              <a:rPr lang="en-US" sz="2400" dirty="0">
                <a:latin typeface="Tahoma" pitchFamily="34" charset="0"/>
                <a:cs typeface="Tahoma" pitchFamily="34" charset="0"/>
              </a:rPr>
              <a:t> </a:t>
            </a:r>
            <a:r>
              <a:rPr lang="en-US" sz="2400" dirty="0" err="1">
                <a:latin typeface="Tahoma" pitchFamily="34" charset="0"/>
                <a:cs typeface="Tahoma" pitchFamily="34" charset="0"/>
              </a:rPr>
              <a:t>Esa</a:t>
            </a:r>
            <a:endParaRPr lang="en-US" sz="2400" dirty="0">
              <a:latin typeface="Tahoma" pitchFamily="34" charset="0"/>
              <a:cs typeface="Tahoma" pitchFamily="34" charset="0"/>
            </a:endParaRPr>
          </a:p>
          <a:p>
            <a:pPr marL="2484567" indent="-2484567">
              <a:buNone/>
              <a:tabLst>
                <a:tab pos="2264416" algn="l"/>
                <a:tab pos="2484567" algn="l"/>
              </a:tabLst>
              <a:defRPr/>
            </a:pPr>
            <a:endParaRPr lang="en-US" sz="2700" dirty="0">
              <a:latin typeface="Tahoma" pitchFamily="34" charset="0"/>
              <a:cs typeface="Tahoma" pitchFamily="34" charset="0"/>
            </a:endParaRPr>
          </a:p>
        </p:txBody>
      </p:sp>
      <p:sp>
        <p:nvSpPr>
          <p:cNvPr id="8" name="Rectangle 7"/>
          <p:cNvSpPr/>
          <p:nvPr/>
        </p:nvSpPr>
        <p:spPr>
          <a:xfrm>
            <a:off x="766175" y="5114925"/>
            <a:ext cx="10637749" cy="1510290"/>
          </a:xfrm>
          <a:prstGeom prst="rect">
            <a:avLst/>
          </a:prstGeom>
          <a:noFill/>
          <a:ln w="12700" cap="flat" cmpd="sng" algn="ctr">
            <a:solidFill>
              <a:schemeClr val="accent1"/>
            </a:solidFill>
            <a:prstDash val="solid"/>
            <a:miter lim="800000"/>
          </a:ln>
          <a:effectLst/>
        </p:spPr>
        <p:txBody>
          <a:bodyPr lIns="113224" tIns="56613" rIns="113224" bIns="56613" rtlCol="0" anchor="ctr"/>
          <a:lstStyle/>
          <a:p>
            <a:pPr>
              <a:defRPr/>
            </a:pPr>
            <a:endParaRPr lang="en-US" sz="1500" kern="0" dirty="0">
              <a:solidFill>
                <a:sysClr val="windowText" lastClr="000000"/>
              </a:solidFill>
              <a:latin typeface="Calibri"/>
            </a:endParaRPr>
          </a:p>
          <a:p>
            <a:pPr>
              <a:defRPr/>
            </a:pPr>
            <a:endParaRPr lang="en-US" sz="1500" kern="0" dirty="0">
              <a:solidFill>
                <a:sysClr val="windowText" lastClr="000000"/>
              </a:solidFill>
              <a:latin typeface="Calibri"/>
            </a:endParaRPr>
          </a:p>
          <a:p>
            <a:pPr lvl="1"/>
            <a:r>
              <a:rPr lang="en-US" sz="1700" b="1" kern="0" dirty="0" err="1">
                <a:solidFill>
                  <a:sysClr val="windowText" lastClr="000000"/>
                </a:solidFill>
                <a:latin typeface="Calibri"/>
              </a:rPr>
              <a:t>Sekretariat</a:t>
            </a:r>
            <a:r>
              <a:rPr lang="en-US" sz="1700" b="1" kern="0" dirty="0">
                <a:solidFill>
                  <a:sysClr val="windowText" lastClr="000000"/>
                </a:solidFill>
                <a:latin typeface="Calibri"/>
              </a:rPr>
              <a:t>          :  Jl.  </a:t>
            </a:r>
            <a:r>
              <a:rPr lang="en-US" sz="1700" b="1" kern="0" dirty="0" err="1">
                <a:solidFill>
                  <a:sysClr val="windowText" lastClr="000000"/>
                </a:solidFill>
                <a:latin typeface="Calibri"/>
              </a:rPr>
              <a:t>Kramat</a:t>
            </a:r>
            <a:r>
              <a:rPr lang="en-US" sz="1700" b="1" kern="0" dirty="0">
                <a:solidFill>
                  <a:sysClr val="windowText" lastClr="000000"/>
                </a:solidFill>
                <a:latin typeface="Calibri"/>
              </a:rPr>
              <a:t> IV RT 02 RW 03 </a:t>
            </a:r>
            <a:r>
              <a:rPr lang="en-US" sz="1700" b="1" kern="0" dirty="0" err="1">
                <a:solidFill>
                  <a:sysClr val="windowText" lastClr="000000"/>
                </a:solidFill>
                <a:latin typeface="Calibri"/>
              </a:rPr>
              <a:t>Rawabinong</a:t>
            </a:r>
            <a:r>
              <a:rPr lang="en-US" sz="1700" b="1" kern="0" dirty="0">
                <a:solidFill>
                  <a:sysClr val="windowText" lastClr="000000"/>
                </a:solidFill>
                <a:latin typeface="Calibri"/>
              </a:rPr>
              <a:t>, </a:t>
            </a:r>
            <a:r>
              <a:rPr lang="en-US" sz="1700" b="1" kern="0" dirty="0" err="1">
                <a:solidFill>
                  <a:sysClr val="windowText" lastClr="000000"/>
                </a:solidFill>
                <a:latin typeface="Calibri"/>
              </a:rPr>
              <a:t>Kel</a:t>
            </a:r>
            <a:r>
              <a:rPr lang="en-US" sz="1700" b="1" kern="0" dirty="0">
                <a:solidFill>
                  <a:sysClr val="windowText" lastClr="000000"/>
                </a:solidFill>
                <a:latin typeface="Calibri"/>
              </a:rPr>
              <a:t>. </a:t>
            </a:r>
            <a:r>
              <a:rPr lang="en-US" sz="1700" b="1" kern="0" dirty="0" err="1">
                <a:solidFill>
                  <a:sysClr val="windowText" lastClr="000000"/>
                </a:solidFill>
                <a:latin typeface="Calibri"/>
              </a:rPr>
              <a:t>Lubang</a:t>
            </a:r>
            <a:r>
              <a:rPr lang="en-US" sz="1700" b="1" kern="0" dirty="0">
                <a:solidFill>
                  <a:sysClr val="windowText" lastClr="000000"/>
                </a:solidFill>
                <a:latin typeface="Calibri"/>
              </a:rPr>
              <a:t> </a:t>
            </a:r>
            <a:r>
              <a:rPr lang="en-US" sz="1700" b="1" kern="0" dirty="0" err="1">
                <a:solidFill>
                  <a:sysClr val="windowText" lastClr="000000"/>
                </a:solidFill>
                <a:latin typeface="Calibri"/>
              </a:rPr>
              <a:t>Buaya</a:t>
            </a:r>
            <a:r>
              <a:rPr lang="en-US" sz="1700" b="1" kern="0" dirty="0">
                <a:solidFill>
                  <a:sysClr val="windowText" lastClr="000000"/>
                </a:solidFill>
                <a:latin typeface="Calibri"/>
              </a:rPr>
              <a:t>, Jakarta </a:t>
            </a:r>
            <a:r>
              <a:rPr lang="en-US" sz="1700" b="1" kern="0" dirty="0" err="1">
                <a:solidFill>
                  <a:sysClr val="windowText" lastClr="000000"/>
                </a:solidFill>
                <a:latin typeface="Calibri"/>
              </a:rPr>
              <a:t>Timur</a:t>
            </a:r>
            <a:endParaRPr lang="en-US" sz="1700" b="1" kern="0" dirty="0">
              <a:solidFill>
                <a:sysClr val="windowText" lastClr="000000"/>
              </a:solidFill>
              <a:latin typeface="Calibri"/>
            </a:endParaRPr>
          </a:p>
          <a:p>
            <a:pPr lvl="1"/>
            <a:r>
              <a:rPr lang="en-US" sz="1700" b="1" kern="0" dirty="0" err="1">
                <a:solidFill>
                  <a:sysClr val="windowText" lastClr="000000"/>
                </a:solidFill>
                <a:latin typeface="Calibri"/>
              </a:rPr>
              <a:t>Surat</a:t>
            </a:r>
            <a:r>
              <a:rPr lang="en-US" sz="1700" b="1" kern="0" dirty="0">
                <a:solidFill>
                  <a:sysClr val="windowText" lastClr="000000"/>
                </a:solidFill>
                <a:latin typeface="Calibri"/>
              </a:rPr>
              <a:t> </a:t>
            </a:r>
            <a:r>
              <a:rPr lang="en-US" sz="1700" b="1" kern="0" dirty="0" err="1">
                <a:solidFill>
                  <a:sysClr val="windowText" lastClr="000000"/>
                </a:solidFill>
                <a:latin typeface="Calibri"/>
              </a:rPr>
              <a:t>menyurat</a:t>
            </a:r>
            <a:r>
              <a:rPr lang="en-US" sz="1700" b="1" kern="0" dirty="0">
                <a:solidFill>
                  <a:sysClr val="windowText" lastClr="000000"/>
                </a:solidFill>
                <a:latin typeface="Calibri"/>
              </a:rPr>
              <a:t> :  Jl. </a:t>
            </a:r>
            <a:r>
              <a:rPr lang="en-US" sz="1700" b="1" kern="0" dirty="0" err="1">
                <a:solidFill>
                  <a:sysClr val="windowText" lastClr="000000"/>
                </a:solidFill>
                <a:latin typeface="Calibri"/>
              </a:rPr>
              <a:t>Naman</a:t>
            </a:r>
            <a:r>
              <a:rPr lang="en-US" sz="1700" b="1" kern="0" dirty="0">
                <a:solidFill>
                  <a:sysClr val="windowText" lastClr="000000"/>
                </a:solidFill>
                <a:latin typeface="Calibri"/>
              </a:rPr>
              <a:t> </a:t>
            </a:r>
            <a:r>
              <a:rPr lang="en-US" sz="1700" b="1" kern="0" dirty="0" err="1">
                <a:solidFill>
                  <a:sysClr val="windowText" lastClr="000000"/>
                </a:solidFill>
                <a:latin typeface="Calibri"/>
              </a:rPr>
              <a:t>Iskandar</a:t>
            </a:r>
            <a:r>
              <a:rPr lang="en-US" sz="1700" b="1" kern="0" dirty="0">
                <a:solidFill>
                  <a:sysClr val="windowText" lastClr="000000"/>
                </a:solidFill>
                <a:latin typeface="Calibri"/>
              </a:rPr>
              <a:t> No. 83, </a:t>
            </a:r>
            <a:r>
              <a:rPr lang="en-US" sz="1700" b="1" kern="0" dirty="0" err="1">
                <a:solidFill>
                  <a:sysClr val="windowText" lastClr="000000"/>
                </a:solidFill>
                <a:latin typeface="Calibri"/>
              </a:rPr>
              <a:t>Kel</a:t>
            </a:r>
            <a:r>
              <a:rPr lang="en-US" sz="1700" b="1" kern="0" dirty="0">
                <a:solidFill>
                  <a:sysClr val="windowText" lastClr="000000"/>
                </a:solidFill>
                <a:latin typeface="Calibri"/>
              </a:rPr>
              <a:t>. Limo RT 01 RW 04, </a:t>
            </a:r>
            <a:r>
              <a:rPr lang="en-US" sz="1700" b="1" kern="0" dirty="0" err="1">
                <a:solidFill>
                  <a:sysClr val="windowText" lastClr="000000"/>
                </a:solidFill>
                <a:latin typeface="Calibri"/>
              </a:rPr>
              <a:t>Depok</a:t>
            </a:r>
            <a:r>
              <a:rPr lang="en-US" sz="1700" b="1" kern="0" dirty="0">
                <a:solidFill>
                  <a:sysClr val="windowText" lastClr="000000"/>
                </a:solidFill>
                <a:latin typeface="Calibri"/>
              </a:rPr>
              <a:t> 16515</a:t>
            </a:r>
          </a:p>
          <a:p>
            <a:pPr lvl="1"/>
            <a:r>
              <a:rPr lang="en-US" sz="1700" b="1" kern="0" dirty="0" err="1">
                <a:solidFill>
                  <a:sysClr val="windowText" lastClr="000000"/>
                </a:solidFill>
                <a:latin typeface="Calibri"/>
              </a:rPr>
              <a:t>Telepon</a:t>
            </a:r>
            <a:r>
              <a:rPr lang="en-US" sz="1700" b="1" kern="0" dirty="0">
                <a:solidFill>
                  <a:sysClr val="windowText" lastClr="000000"/>
                </a:solidFill>
                <a:latin typeface="Calibri"/>
              </a:rPr>
              <a:t> </a:t>
            </a:r>
            <a:r>
              <a:rPr lang="en-US" sz="1700" b="1" kern="0" dirty="0">
                <a:solidFill>
                  <a:sysClr val="windowText" lastClr="000000"/>
                </a:solidFill>
                <a:latin typeface="Calibri"/>
              </a:rPr>
              <a:t>              :  0812 8399 2622 / 0817 480 3636 (</a:t>
            </a:r>
            <a:r>
              <a:rPr lang="en-US" sz="1700" b="1" kern="0" dirty="0" err="1">
                <a:solidFill>
                  <a:sysClr val="windowText" lastClr="000000"/>
                </a:solidFill>
                <a:latin typeface="Calibri"/>
              </a:rPr>
              <a:t>wa</a:t>
            </a:r>
            <a:r>
              <a:rPr lang="en-US" sz="1700" b="1" kern="0" dirty="0">
                <a:solidFill>
                  <a:sysClr val="windowText" lastClr="000000"/>
                </a:solidFill>
                <a:latin typeface="Calibri"/>
              </a:rPr>
              <a:t>) </a:t>
            </a:r>
          </a:p>
          <a:p>
            <a:pPr lvl="1"/>
            <a:r>
              <a:rPr lang="en-US" sz="1700" b="1" kern="0" dirty="0">
                <a:solidFill>
                  <a:sysClr val="windowText" lastClr="000000"/>
                </a:solidFill>
                <a:latin typeface="Calibri"/>
              </a:rPr>
              <a:t>Email                   :  </a:t>
            </a:r>
            <a:r>
              <a:rPr lang="en-US" sz="1700" kern="0" dirty="0">
                <a:latin typeface="Calibri"/>
                <a:hlinkClick r:id="rId2"/>
              </a:rPr>
              <a:t>majelisluhurkepercayaan.pusat@gmail.com</a:t>
            </a:r>
            <a:r>
              <a:rPr lang="en-US" sz="1700" kern="0" dirty="0">
                <a:latin typeface="Calibri"/>
              </a:rPr>
              <a:t> </a:t>
            </a:r>
          </a:p>
          <a:p>
            <a:pPr lvl="1"/>
            <a:r>
              <a:rPr lang="en-US" sz="1700" b="1" kern="0" dirty="0">
                <a:latin typeface="Calibri"/>
              </a:rPr>
              <a:t>Website              :  </a:t>
            </a:r>
            <a:r>
              <a:rPr lang="en-US" sz="1700" u="sng" kern="0" dirty="0">
                <a:latin typeface="Calibri"/>
                <a:hlinkClick r:id="rId3"/>
              </a:rPr>
              <a:t>www.mlki.or.id</a:t>
            </a:r>
            <a:endParaRPr lang="en-US" sz="1700" u="sng" kern="0" dirty="0">
              <a:latin typeface="Calibri"/>
            </a:endParaRPr>
          </a:p>
          <a:p>
            <a:pPr>
              <a:defRPr/>
            </a:pPr>
            <a:endParaRPr lang="en-US" sz="1500" kern="0" dirty="0">
              <a:solidFill>
                <a:sysClr val="windowText" lastClr="000000"/>
              </a:solidFill>
              <a:latin typeface="Calibri"/>
            </a:endParaRPr>
          </a:p>
          <a:p>
            <a:pPr>
              <a:defRPr/>
            </a:pPr>
            <a:endParaRPr lang="en-US" sz="1500" kern="0" dirty="0">
              <a:solidFill>
                <a:sysClr val="windowText" lastClr="000000"/>
              </a:solidFill>
              <a:latin typeface="Calibri"/>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054" y="314350"/>
            <a:ext cx="1169989"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ppt_w</p:attrName>
                                        </p:attrNameLst>
                                      </p:cBhvr>
                                      <p:tavLst>
                                        <p:tav tm="0">
                                          <p:val>
                                            <p:fltVal val="0"/>
                                          </p:val>
                                        </p:tav>
                                        <p:tav tm="100000">
                                          <p:val>
                                            <p:strVal val="#ppt_w"/>
                                          </p:val>
                                        </p:tav>
                                      </p:tavLst>
                                    </p:anim>
                                    <p:anim calcmode="lin" valueType="num">
                                      <p:cBhvr>
                                        <p:cTn id="8" dur="500" fill="hold"/>
                                        <p:tgtEl>
                                          <p:spTgt spid="104450"/>
                                        </p:tgtEl>
                                        <p:attrNameLst>
                                          <p:attrName>ppt_h</p:attrName>
                                        </p:attrNameLst>
                                      </p:cBhvr>
                                      <p:tavLst>
                                        <p:tav tm="0">
                                          <p:val>
                                            <p:fltVal val="0"/>
                                          </p:val>
                                        </p:tav>
                                        <p:tav tm="100000">
                                          <p:val>
                                            <p:strVal val="#ppt_h"/>
                                          </p:val>
                                        </p:tav>
                                      </p:tavLst>
                                    </p:anim>
                                    <p:animEffect transition="in" filter="fade">
                                      <p:cBhvr>
                                        <p:cTn id="9" dur="500"/>
                                        <p:tgtEl>
                                          <p:spTgt spid="1044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500"/>
                                        <p:tgtEl>
                                          <p:spTgt spid="9">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442" y="477996"/>
            <a:ext cx="9966907" cy="5632226"/>
          </a:xfrm>
          <a:ln>
            <a:solidFill>
              <a:schemeClr val="accent1"/>
            </a:solidFill>
          </a:ln>
        </p:spPr>
        <p:txBody>
          <a:bodyPr>
            <a:normAutofit fontScale="85000" lnSpcReduction="10000"/>
          </a:bodyPr>
          <a:lstStyle/>
          <a:p>
            <a:pPr marL="0" indent="0">
              <a:buNone/>
            </a:pPr>
            <a:endParaRPr lang="en-US" sz="2700" dirty="0">
              <a:solidFill>
                <a:srgbClr val="000000"/>
              </a:solidFill>
              <a:latin typeface="Arial"/>
            </a:endParaRPr>
          </a:p>
          <a:p>
            <a:pPr marL="0" indent="0" algn="ctr">
              <a:buNone/>
            </a:pPr>
            <a:r>
              <a:rPr lang="en-US" b="1" dirty="0">
                <a:solidFill>
                  <a:srgbClr val="000000"/>
                </a:solidFill>
                <a:latin typeface="+mj-lt"/>
              </a:rPr>
              <a:t>MAJELIS LUHUR KEPERCAYAAN </a:t>
            </a:r>
            <a:endParaRPr lang="en-US" b="1" dirty="0" smtClean="0">
              <a:solidFill>
                <a:srgbClr val="000000"/>
              </a:solidFill>
              <a:latin typeface="+mj-lt"/>
            </a:endParaRPr>
          </a:p>
          <a:p>
            <a:pPr marL="0" indent="0" algn="ctr">
              <a:buNone/>
            </a:pPr>
            <a:r>
              <a:rPr lang="en-US" b="1" dirty="0" smtClean="0">
                <a:solidFill>
                  <a:srgbClr val="000000"/>
                </a:solidFill>
                <a:latin typeface="+mj-lt"/>
              </a:rPr>
              <a:t>TERHADAP </a:t>
            </a:r>
            <a:r>
              <a:rPr lang="en-US" b="1" dirty="0">
                <a:solidFill>
                  <a:srgbClr val="000000"/>
                </a:solidFill>
                <a:latin typeface="+mj-lt"/>
              </a:rPr>
              <a:t>TUHAN YANG MAHA ESA INDONESIA </a:t>
            </a:r>
            <a:endParaRPr lang="en-US" b="1" dirty="0" smtClean="0">
              <a:solidFill>
                <a:srgbClr val="000000"/>
              </a:solidFill>
              <a:latin typeface="+mj-lt"/>
            </a:endParaRPr>
          </a:p>
          <a:p>
            <a:pPr marL="0" indent="0" algn="ctr">
              <a:buNone/>
            </a:pPr>
            <a:r>
              <a:rPr lang="en-US" dirty="0" err="1" smtClean="0">
                <a:solidFill>
                  <a:srgbClr val="000000"/>
                </a:solidFill>
                <a:latin typeface="+mj-lt"/>
              </a:rPr>
              <a:t>mempunyai</a:t>
            </a:r>
            <a:r>
              <a:rPr lang="en-US" dirty="0" smtClean="0">
                <a:solidFill>
                  <a:srgbClr val="000000"/>
                </a:solidFill>
                <a:latin typeface="+mj-lt"/>
              </a:rPr>
              <a:t> </a:t>
            </a:r>
            <a:r>
              <a:rPr lang="en-US" dirty="0" err="1" smtClean="0">
                <a:solidFill>
                  <a:srgbClr val="000000"/>
                </a:solidFill>
                <a:latin typeface="+mj-lt"/>
              </a:rPr>
              <a:t>sesanti</a:t>
            </a:r>
            <a:r>
              <a:rPr lang="en-US" dirty="0">
                <a:solidFill>
                  <a:srgbClr val="000000"/>
                </a:solidFill>
                <a:latin typeface="+mj-lt"/>
              </a:rPr>
              <a:t> </a:t>
            </a:r>
            <a:r>
              <a:rPr lang="en-US" dirty="0" err="1" smtClean="0">
                <a:solidFill>
                  <a:srgbClr val="000000"/>
                </a:solidFill>
                <a:latin typeface="+mj-lt"/>
              </a:rPr>
              <a:t>peng</a:t>
            </a:r>
            <a:r>
              <a:rPr lang="en-US" dirty="0" err="1" smtClean="0">
                <a:solidFill>
                  <a:srgbClr val="000000"/>
                </a:solidFill>
                <a:latin typeface="+mj-lt"/>
              </a:rPr>
              <a:t>abdian</a:t>
            </a:r>
            <a:r>
              <a:rPr lang="en-US" dirty="0" smtClean="0">
                <a:solidFill>
                  <a:srgbClr val="000000"/>
                </a:solidFill>
                <a:latin typeface="+mj-lt"/>
              </a:rPr>
              <a:t>,</a:t>
            </a:r>
          </a:p>
          <a:p>
            <a:pPr marL="0" indent="0" algn="ctr">
              <a:buNone/>
            </a:pPr>
            <a:r>
              <a:rPr lang="en-US" dirty="0" smtClean="0">
                <a:solidFill>
                  <a:srgbClr val="000000"/>
                </a:solidFill>
                <a:latin typeface="Arial"/>
              </a:rPr>
              <a:t> </a:t>
            </a:r>
          </a:p>
          <a:p>
            <a:pPr marL="0" indent="0" algn="ctr">
              <a:buNone/>
            </a:pPr>
            <a:r>
              <a:rPr lang="en-US" sz="4200" b="1" dirty="0">
                <a:solidFill>
                  <a:schemeClr val="tx2"/>
                </a:solidFill>
                <a:latin typeface="Cambria" pitchFamily="18" charset="0"/>
                <a:ea typeface="Cambria" pitchFamily="18" charset="0"/>
              </a:rPr>
              <a:t>“</a:t>
            </a:r>
            <a:r>
              <a:rPr lang="en-US" sz="4200" b="1" dirty="0">
                <a:solidFill>
                  <a:schemeClr val="tx2"/>
                </a:solidFill>
                <a:latin typeface="Cambria" pitchFamily="18" charset="0"/>
                <a:ea typeface="Cambria" pitchFamily="18" charset="0"/>
              </a:rPr>
              <a:t>MEMAYU HAYUNING BAWANA” </a:t>
            </a:r>
            <a:endParaRPr lang="en-US" sz="4200" b="1" dirty="0">
              <a:solidFill>
                <a:schemeClr val="tx2"/>
              </a:solidFill>
              <a:latin typeface="Cambria" pitchFamily="18" charset="0"/>
              <a:ea typeface="Cambria" pitchFamily="18" charset="0"/>
            </a:endParaRPr>
          </a:p>
          <a:p>
            <a:pPr marL="0" indent="0" algn="ctr">
              <a:buNone/>
            </a:pPr>
            <a:endParaRPr lang="en-US" dirty="0" smtClean="0">
              <a:solidFill>
                <a:srgbClr val="000000"/>
              </a:solidFill>
              <a:latin typeface="Arial"/>
            </a:endParaRPr>
          </a:p>
          <a:p>
            <a:pPr marL="0" indent="0" algn="ctr">
              <a:buNone/>
            </a:pPr>
            <a:r>
              <a:rPr lang="en-US" dirty="0" smtClean="0">
                <a:solidFill>
                  <a:srgbClr val="000000"/>
                </a:solidFill>
                <a:latin typeface="Calibri" pitchFamily="34" charset="0"/>
                <a:cs typeface="Calibri" pitchFamily="34" charset="0"/>
              </a:rPr>
              <a:t>yang </a:t>
            </a:r>
            <a:r>
              <a:rPr lang="en-US" dirty="0" err="1">
                <a:solidFill>
                  <a:srgbClr val="000000"/>
                </a:solidFill>
                <a:latin typeface="Calibri" pitchFamily="34" charset="0"/>
                <a:cs typeface="Calibri" pitchFamily="34" charset="0"/>
              </a:rPr>
              <a:t>berarti</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berusaha</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menciptakan</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kehidupan</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pribadi</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maupun</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kebersamaan</a:t>
            </a:r>
            <a:r>
              <a:rPr lang="en-US" dirty="0">
                <a:solidFill>
                  <a:srgbClr val="000000"/>
                </a:solidFill>
                <a:latin typeface="Calibri" pitchFamily="34" charset="0"/>
                <a:cs typeface="Calibri" pitchFamily="34" charset="0"/>
              </a:rPr>
              <a:t> yang </a:t>
            </a:r>
            <a:r>
              <a:rPr lang="en-US" dirty="0" err="1">
                <a:solidFill>
                  <a:srgbClr val="000000"/>
                </a:solidFill>
                <a:latin typeface="Calibri" pitchFamily="34" charset="0"/>
                <a:cs typeface="Calibri" pitchFamily="34" charset="0"/>
              </a:rPr>
              <a:t>aman,damai</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tenteram</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bahagia</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dan</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sejahtera</a:t>
            </a:r>
            <a:r>
              <a:rPr lang="en-US" dirty="0">
                <a:solidFill>
                  <a:srgbClr val="000000"/>
                </a:solidFill>
                <a:latin typeface="Calibri" pitchFamily="34" charset="0"/>
                <a:cs typeface="Calibri" pitchFamily="34" charset="0"/>
              </a:rPr>
              <a:t> agar </a:t>
            </a:r>
            <a:r>
              <a:rPr lang="en-US" dirty="0" err="1">
                <a:solidFill>
                  <a:srgbClr val="000000"/>
                </a:solidFill>
                <a:latin typeface="Calibri" pitchFamily="34" charset="0"/>
                <a:cs typeface="Calibri" pitchFamily="34" charset="0"/>
              </a:rPr>
              <a:t>tercapai</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keselamatan</a:t>
            </a:r>
            <a:r>
              <a:rPr lang="en-US" dirty="0">
                <a:solidFill>
                  <a:srgbClr val="000000"/>
                </a:solidFill>
                <a:latin typeface="Calibri" pitchFamily="34" charset="0"/>
                <a:cs typeface="Calibri" pitchFamily="34" charset="0"/>
              </a:rPr>
              <a:t> </a:t>
            </a:r>
            <a:r>
              <a:rPr lang="en-US" dirty="0" err="1">
                <a:solidFill>
                  <a:srgbClr val="000000"/>
                </a:solidFill>
                <a:latin typeface="Calibri" pitchFamily="34" charset="0"/>
                <a:cs typeface="Calibri" pitchFamily="34" charset="0"/>
              </a:rPr>
              <a:t>dunia</a:t>
            </a:r>
            <a:r>
              <a:rPr lang="en-US" dirty="0">
                <a:solidFill>
                  <a:srgbClr val="000000"/>
                </a:solidFill>
                <a:latin typeface="Calibri" pitchFamily="34" charset="0"/>
                <a:cs typeface="Calibri" pitchFamily="34" charset="0"/>
              </a:rPr>
              <a:t>. </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7759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61240601"/>
              </p:ext>
            </p:extLst>
          </p:nvPr>
        </p:nvGraphicFramePr>
        <p:xfrm>
          <a:off x="1436687" y="1533525"/>
          <a:ext cx="9143999"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36690" y="314325"/>
            <a:ext cx="929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182" tIns="45582" rIns="91182" bIns="45582" spcCol="0" rtlCol="0" anchor="ctr"/>
          <a:lstStyle/>
          <a:p>
            <a:pPr algn="ctr"/>
            <a:r>
              <a:rPr lang="en-US" sz="4400" b="1" dirty="0"/>
              <a:t>VISI &amp; MISI MLKI</a:t>
            </a:r>
          </a:p>
        </p:txBody>
      </p:sp>
    </p:spTree>
    <p:extLst>
      <p:ext uri="{BB962C8B-B14F-4D97-AF65-F5344CB8AC3E}">
        <p14:creationId xmlns:p14="http://schemas.microsoft.com/office/powerpoint/2010/main" val="237727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7317053"/>
              </p:ext>
            </p:extLst>
          </p:nvPr>
        </p:nvGraphicFramePr>
        <p:xfrm>
          <a:off x="1284290" y="1609725"/>
          <a:ext cx="952499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1512919" y="275406"/>
            <a:ext cx="9448801" cy="1029520"/>
          </a:xfrm>
          <a:solidFill>
            <a:schemeClr val="accent1"/>
          </a:solidFill>
        </p:spPr>
        <p:txBody>
          <a:bodyPr>
            <a:normAutofit/>
          </a:bodyPr>
          <a:lstStyle/>
          <a:p>
            <a:r>
              <a:rPr lang="en-US" sz="4400" b="1" dirty="0">
                <a:solidFill>
                  <a:schemeClr val="bg1"/>
                </a:solidFill>
              </a:rPr>
              <a:t>FUNGSI MLKI</a:t>
            </a:r>
          </a:p>
        </p:txBody>
      </p:sp>
    </p:spTree>
    <p:extLst>
      <p:ext uri="{BB962C8B-B14F-4D97-AF65-F5344CB8AC3E}">
        <p14:creationId xmlns:p14="http://schemas.microsoft.com/office/powerpoint/2010/main" val="164582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sz="4400" b="1" dirty="0">
                <a:solidFill>
                  <a:schemeClr val="bg1"/>
                </a:solidFill>
              </a:rPr>
              <a:t>PROGRAM KERJA MLKI</a:t>
            </a:r>
          </a:p>
        </p:txBody>
      </p:sp>
      <p:sp>
        <p:nvSpPr>
          <p:cNvPr id="4" name="Content Placeholder 3"/>
          <p:cNvSpPr>
            <a:spLocks noGrp="1"/>
          </p:cNvSpPr>
          <p:nvPr>
            <p:ph idx="1"/>
          </p:nvPr>
        </p:nvSpPr>
        <p:spPr>
          <a:ln>
            <a:solidFill>
              <a:schemeClr val="accent1"/>
            </a:solidFill>
          </a:ln>
        </p:spPr>
        <p:txBody>
          <a:bodyPr>
            <a:normAutofit fontScale="77500" lnSpcReduction="20000"/>
          </a:bodyPr>
          <a:lstStyle/>
          <a:p>
            <a:pPr marL="740855" indent="-740855">
              <a:buAutoNum type="arabicPeriod"/>
            </a:pPr>
            <a:endParaRPr lang="en-US" dirty="0" smtClean="0"/>
          </a:p>
          <a:p>
            <a:pPr marL="740855" indent="-740855">
              <a:buAutoNum type="arabicPeriod"/>
            </a:pPr>
            <a:r>
              <a:rPr lang="en-US" dirty="0" err="1" smtClean="0"/>
              <a:t>Penguatan</a:t>
            </a:r>
            <a:r>
              <a:rPr lang="en-US" dirty="0" smtClean="0"/>
              <a:t> </a:t>
            </a:r>
            <a:r>
              <a:rPr lang="en-US" dirty="0" err="1"/>
              <a:t>Organisasi</a:t>
            </a:r>
            <a:r>
              <a:rPr lang="en-US" dirty="0"/>
              <a:t> </a:t>
            </a:r>
            <a:r>
              <a:rPr lang="en-US" dirty="0" smtClean="0"/>
              <a:t>MLKI</a:t>
            </a:r>
          </a:p>
          <a:p>
            <a:pPr marL="740855" indent="-740855">
              <a:buAutoNum type="arabicPeriod"/>
            </a:pPr>
            <a:r>
              <a:rPr lang="en-US" dirty="0" err="1" smtClean="0"/>
              <a:t>Peningkatan</a:t>
            </a:r>
            <a:r>
              <a:rPr lang="en-US" dirty="0" smtClean="0"/>
              <a:t> </a:t>
            </a:r>
            <a:r>
              <a:rPr lang="en-US" dirty="0"/>
              <a:t>Citra/</a:t>
            </a:r>
            <a:r>
              <a:rPr lang="en-US" dirty="0" err="1"/>
              <a:t>Identitas</a:t>
            </a:r>
            <a:r>
              <a:rPr lang="en-US" dirty="0"/>
              <a:t> </a:t>
            </a:r>
            <a:r>
              <a:rPr lang="en-US" dirty="0" err="1"/>
              <a:t>Kepercayaan</a:t>
            </a:r>
            <a:r>
              <a:rPr lang="en-US" dirty="0"/>
              <a:t> </a:t>
            </a:r>
            <a:r>
              <a:rPr lang="en-US" dirty="0" err="1"/>
              <a:t>terhadap</a:t>
            </a:r>
            <a:r>
              <a:rPr lang="en-US" dirty="0"/>
              <a:t> </a:t>
            </a:r>
            <a:r>
              <a:rPr lang="en-US" dirty="0" err="1"/>
              <a:t>Tuhan</a:t>
            </a:r>
            <a:r>
              <a:rPr lang="en-US" dirty="0"/>
              <a:t> </a:t>
            </a:r>
            <a:r>
              <a:rPr lang="en-US" dirty="0" smtClean="0"/>
              <a:t>YME</a:t>
            </a:r>
          </a:p>
          <a:p>
            <a:pPr marL="740855" indent="-740855">
              <a:buAutoNum type="arabicPeriod"/>
            </a:pPr>
            <a:r>
              <a:rPr lang="en-US" dirty="0" err="1" smtClean="0"/>
              <a:t>Peningkatan</a:t>
            </a:r>
            <a:r>
              <a:rPr lang="en-US" dirty="0" smtClean="0"/>
              <a:t> </a:t>
            </a:r>
            <a:r>
              <a:rPr lang="en-US" dirty="0" err="1"/>
              <a:t>Peran</a:t>
            </a:r>
            <a:r>
              <a:rPr lang="en-US" dirty="0"/>
              <a:t> MLKI </a:t>
            </a:r>
            <a:r>
              <a:rPr lang="en-US" dirty="0" err="1"/>
              <a:t>dalam</a:t>
            </a:r>
            <a:r>
              <a:rPr lang="en-US" dirty="0"/>
              <a:t> </a:t>
            </a:r>
            <a:r>
              <a:rPr lang="en-US" dirty="0" err="1"/>
              <a:t>Perlindungan</a:t>
            </a:r>
            <a:r>
              <a:rPr lang="en-US" dirty="0"/>
              <a:t> </a:t>
            </a:r>
            <a:r>
              <a:rPr lang="en-US" dirty="0" err="1"/>
              <a:t>dan</a:t>
            </a:r>
            <a:r>
              <a:rPr lang="en-US" dirty="0"/>
              <a:t> </a:t>
            </a:r>
            <a:r>
              <a:rPr lang="en-US" dirty="0" err="1"/>
              <a:t>Pemenuhan</a:t>
            </a:r>
            <a:r>
              <a:rPr lang="en-US" dirty="0"/>
              <a:t> </a:t>
            </a:r>
            <a:r>
              <a:rPr lang="en-US" dirty="0" err="1"/>
              <a:t>Hak-hak</a:t>
            </a:r>
            <a:r>
              <a:rPr lang="en-US" dirty="0"/>
              <a:t> </a:t>
            </a:r>
            <a:r>
              <a:rPr lang="en-US" dirty="0" err="1"/>
              <a:t>Penghayat</a:t>
            </a:r>
            <a:r>
              <a:rPr lang="en-US" dirty="0"/>
              <a:t> </a:t>
            </a:r>
            <a:r>
              <a:rPr lang="en-US" dirty="0" err="1"/>
              <a:t>Kepercayaan</a:t>
            </a:r>
            <a:r>
              <a:rPr lang="en-US" dirty="0"/>
              <a:t> </a:t>
            </a:r>
            <a:r>
              <a:rPr lang="en-US" dirty="0" err="1"/>
              <a:t>terhadap</a:t>
            </a:r>
            <a:r>
              <a:rPr lang="en-US" dirty="0"/>
              <a:t> </a:t>
            </a:r>
            <a:r>
              <a:rPr lang="en-US" dirty="0" err="1"/>
              <a:t>Tuhan</a:t>
            </a:r>
            <a:r>
              <a:rPr lang="en-US" dirty="0"/>
              <a:t> </a:t>
            </a:r>
            <a:r>
              <a:rPr lang="en-US" dirty="0" smtClean="0"/>
              <a:t>YME</a:t>
            </a:r>
          </a:p>
          <a:p>
            <a:pPr marL="740855" indent="-740855">
              <a:buAutoNum type="arabicPeriod"/>
            </a:pPr>
            <a:r>
              <a:rPr lang="en-US" dirty="0" err="1" smtClean="0"/>
              <a:t>Peningkatan</a:t>
            </a:r>
            <a:r>
              <a:rPr lang="en-US" dirty="0" smtClean="0"/>
              <a:t> </a:t>
            </a:r>
            <a:r>
              <a:rPr lang="en-US" dirty="0" err="1"/>
              <a:t>Kontribusi</a:t>
            </a:r>
            <a:r>
              <a:rPr lang="en-US" dirty="0"/>
              <a:t> </a:t>
            </a:r>
            <a:r>
              <a:rPr lang="en-US" dirty="0" err="1"/>
              <a:t>Kepercayaan</a:t>
            </a:r>
            <a:r>
              <a:rPr lang="en-US" dirty="0"/>
              <a:t> </a:t>
            </a:r>
            <a:r>
              <a:rPr lang="en-US" dirty="0" err="1"/>
              <a:t>thd</a:t>
            </a:r>
            <a:r>
              <a:rPr lang="en-US" dirty="0"/>
              <a:t> </a:t>
            </a:r>
            <a:r>
              <a:rPr lang="en-US" dirty="0" err="1"/>
              <a:t>Tuhan</a:t>
            </a:r>
            <a:r>
              <a:rPr lang="en-US" dirty="0"/>
              <a:t> YME </a:t>
            </a:r>
            <a:r>
              <a:rPr lang="en-US" dirty="0" err="1"/>
              <a:t>dalam</a:t>
            </a:r>
            <a:r>
              <a:rPr lang="en-US" dirty="0"/>
              <a:t> Pembangunan </a:t>
            </a:r>
            <a:r>
              <a:rPr lang="en-US" dirty="0" err="1"/>
              <a:t>Karakter</a:t>
            </a:r>
            <a:r>
              <a:rPr lang="en-US" dirty="0"/>
              <a:t> </a:t>
            </a:r>
            <a:r>
              <a:rPr lang="en-US" dirty="0" err="1"/>
              <a:t>Bangsa</a:t>
            </a:r>
            <a:r>
              <a:rPr lang="en-US" dirty="0"/>
              <a:t> </a:t>
            </a:r>
            <a:r>
              <a:rPr lang="en-US" dirty="0" err="1"/>
              <a:t>dan</a:t>
            </a:r>
            <a:r>
              <a:rPr lang="en-US" dirty="0"/>
              <a:t> </a:t>
            </a:r>
            <a:r>
              <a:rPr lang="en-US" dirty="0" err="1"/>
              <a:t>Kehidupan</a:t>
            </a:r>
            <a:r>
              <a:rPr lang="en-US" dirty="0"/>
              <a:t> </a:t>
            </a:r>
            <a:r>
              <a:rPr lang="en-US" dirty="0" err="1"/>
              <a:t>Berbangsa</a:t>
            </a:r>
            <a:r>
              <a:rPr lang="en-US" dirty="0"/>
              <a:t> </a:t>
            </a:r>
            <a:r>
              <a:rPr lang="en-US" dirty="0" err="1" smtClean="0"/>
              <a:t>Bernegara</a:t>
            </a:r>
            <a:endParaRPr lang="en-US" dirty="0" smtClean="0"/>
          </a:p>
          <a:p>
            <a:pPr marL="740855" indent="-740855">
              <a:buAutoNum type="arabicPeriod"/>
            </a:pPr>
            <a:r>
              <a:rPr lang="en-US" dirty="0" err="1" smtClean="0"/>
              <a:t>Peningkatan</a:t>
            </a:r>
            <a:r>
              <a:rPr lang="en-US" dirty="0" smtClean="0"/>
              <a:t> </a:t>
            </a:r>
            <a:r>
              <a:rPr lang="en-US" dirty="0" err="1"/>
              <a:t>Wawasan</a:t>
            </a:r>
            <a:r>
              <a:rPr lang="en-US" dirty="0"/>
              <a:t>, </a:t>
            </a:r>
            <a:r>
              <a:rPr lang="en-US" dirty="0" err="1"/>
              <a:t>Potensi</a:t>
            </a:r>
            <a:r>
              <a:rPr lang="en-US" dirty="0"/>
              <a:t> </a:t>
            </a:r>
            <a:r>
              <a:rPr lang="en-US" dirty="0" err="1"/>
              <a:t>dan</a:t>
            </a:r>
            <a:r>
              <a:rPr lang="en-US" dirty="0"/>
              <a:t> </a:t>
            </a:r>
            <a:r>
              <a:rPr lang="en-US" dirty="0" err="1"/>
              <a:t>Kompetensi</a:t>
            </a:r>
            <a:r>
              <a:rPr lang="en-US" dirty="0"/>
              <a:t> </a:t>
            </a:r>
            <a:r>
              <a:rPr lang="en-US" dirty="0" err="1"/>
              <a:t>Penghayat</a:t>
            </a:r>
            <a:r>
              <a:rPr lang="en-US" dirty="0"/>
              <a:t> </a:t>
            </a:r>
            <a:r>
              <a:rPr lang="en-US" dirty="0" err="1"/>
              <a:t>Kepercayaan</a:t>
            </a:r>
            <a:endParaRPr lang="en-US" dirty="0"/>
          </a:p>
        </p:txBody>
      </p:sp>
    </p:spTree>
    <p:extLst>
      <p:ext uri="{BB962C8B-B14F-4D97-AF65-F5344CB8AC3E}">
        <p14:creationId xmlns:p14="http://schemas.microsoft.com/office/powerpoint/2010/main" val="161531646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6822</TotalTime>
  <Words>927</Words>
  <Application>Microsoft Office PowerPoint</Application>
  <PresentationFormat>Custom</PresentationFormat>
  <Paragraphs>149</Paragraphs>
  <Slides>27</Slides>
  <Notes>0</Notes>
  <HiddenSlides>0</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3_Office Theme</vt:lpstr>
      <vt:lpstr>8_Office Theme</vt:lpstr>
      <vt:lpstr>Adjacency</vt:lpstr>
      <vt:lpstr>1_Office Theme</vt:lpstr>
      <vt:lpstr>Office Theme</vt:lpstr>
      <vt:lpstr>4_Office Theme</vt:lpstr>
      <vt:lpstr>5_Office Theme</vt:lpstr>
      <vt:lpstr>1_Adjacency</vt:lpstr>
      <vt:lpstr> </vt:lpstr>
      <vt:lpstr>Siapa saya ?</vt:lpstr>
      <vt:lpstr>MLKI organisasi apa?</vt:lpstr>
      <vt:lpstr>PowerPoint Presentation</vt:lpstr>
      <vt:lpstr>MAJELIS LUHUR KEPERCAYAAN TERHADAP TUHAN YANG MAHA ESA INDONESIA</vt:lpstr>
      <vt:lpstr>PowerPoint Presentation</vt:lpstr>
      <vt:lpstr>PowerPoint Presentation</vt:lpstr>
      <vt:lpstr>FUNGSI MLKI</vt:lpstr>
      <vt:lpstr>PROGRAM KERJA MLKI</vt:lpstr>
      <vt:lpstr>PENGEMBANGAN ORGANISASI MLKI</vt:lpstr>
      <vt:lpstr>PUANHAYATI (Perempuan Penghayat Kepercayaan Terhadap Tuhan YME Indonesia)</vt:lpstr>
      <vt:lpstr>KEGIATAN PUANHAYATI</vt:lpstr>
      <vt:lpstr>KEGIATAN PUANHAYATI</vt:lpstr>
      <vt:lpstr>PERAN MLKI DALAM PERLINDUNGAN DAN PEMENUHAN HAK PENGHAYAT KEPERCAYAAN</vt:lpstr>
      <vt:lpstr>PERMENDIKBUD 27 TAHUN 2016 Tentang Layanan Pendidikan Kepercayaan Terhadap Tuhan YME di Satuan Pendidikan</vt:lpstr>
      <vt:lpstr>PowerPoint Presentation</vt:lpstr>
      <vt:lpstr>KEGIATAN BIMTEK  KOMPETENSI PENYULUH TERAMPIL JOGJAKARTA, 21-25 MEI 2018</vt:lpstr>
      <vt:lpstr>KEGIATAN BIMTEK  KOMPETENSI PENYULUH AHLI JOGJAKARTA, 21-25 MEI 2018</vt:lpstr>
      <vt:lpstr>KEGIATAN BIMTEK KOMPETENSI PENYULUH TERAMPIL MASYARAKAT ADAT MARAPU SUMBA NTT, 21-26 JUNI 2018</vt:lpstr>
      <vt:lpstr>PowerPoint Presentation</vt:lpstr>
      <vt:lpstr>PROSES PENINGKATAN KAPASITAS SDM PENGHAYAT KEPERCAYAAN</vt:lpstr>
      <vt:lpstr>PowerPoint Presentation</vt:lpstr>
      <vt:lpstr>PAYUNG HUKUM  KEPERCAYAAN TERHADAP TUHAN YME DI INDONESIA</vt:lpstr>
      <vt:lpstr>BERBAGI PENGALAMAN SEBAGAI PEREMPUAN PENGHAYAT KEPERCAYAAN</vt:lpstr>
      <vt:lpstr>NARASUMBER KEGIATAN HARI TOLERANSI YANG DISELENGGARAKAN KEMDIKBUDRISTEK DI METRO TV DESEMBER 2021</vt:lpstr>
      <vt:lpstr>Podcast Cinta Tradisi, 8 Agustus 2021</vt:lpstr>
      <vt:lpstr>Terima Kasih – Rahayu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strategis  majelis luhur Kepercayaan terhadap Tuhan  YANG MAHA ESA IndonesiA MEMBANGUN KEHIDUPAN AGAMA YANG DAMAI DI INDONESIA</dc:title>
  <dc:creator>Engkus</dc:creator>
  <cp:lastModifiedBy>Retno Lastani</cp:lastModifiedBy>
  <cp:revision>153</cp:revision>
  <dcterms:created xsi:type="dcterms:W3CDTF">2015-01-22T21:21:28Z</dcterms:created>
  <dcterms:modified xsi:type="dcterms:W3CDTF">2022-01-31T02:10:02Z</dcterms:modified>
</cp:coreProperties>
</file>