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5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75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6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8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48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1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6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4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87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2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26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6076ED-D64B-406C-9BC3-5199D6C03461}" type="datetimeFigureOut">
              <a:rPr lang="en-ID" smtClean="0"/>
              <a:t>31/01/2022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8A057C-C131-47C0-BBD0-38C44B1A92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90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0717-0B95-4664-9D4A-F7D60D1861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ALUR PROSES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809B7-2037-44DC-8467-D6669DF01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431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04A3-4B98-46C2-8CFD-86455F6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HARI PERTAMA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EC36-C159-4A8F-97C4-97FD418D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PEMBUKAAN</a:t>
            </a:r>
          </a:p>
          <a:p>
            <a:pPr marL="514350" indent="-514350">
              <a:buAutoNum type="arabicPeriod"/>
            </a:pPr>
            <a:r>
              <a:rPr lang="en-US" sz="2400" dirty="0"/>
              <a:t>PANEL DISKUSI ( MLKI, DIREKTORAT KEPERCAYAAN TERHADAP TUHAN YANG MAHA ESA DAN TRADISI, DINAS PARIWISATA DAN KEBUDAYAAN KAB SUMBA TIMUR)</a:t>
            </a:r>
          </a:p>
          <a:p>
            <a:pPr marL="514350" indent="-514350">
              <a:buAutoNum type="arabicPeriod"/>
            </a:pPr>
            <a:r>
              <a:rPr lang="en-US" sz="2400" dirty="0"/>
              <a:t>BINA SUASANA: PERKENALAN DAN ALUR PROSES</a:t>
            </a:r>
          </a:p>
          <a:p>
            <a:pPr marL="514350" indent="-514350">
              <a:buAutoNum type="arabicPeriod"/>
            </a:pPr>
            <a:r>
              <a:rPr lang="en-US" sz="2400" dirty="0"/>
              <a:t>HARAPAN DAN KEKUATIRAN</a:t>
            </a:r>
          </a:p>
          <a:p>
            <a:pPr marL="514350" indent="-514350">
              <a:buAutoNum type="arabicPeriod"/>
            </a:pPr>
            <a:r>
              <a:rPr lang="en-US" sz="2400" dirty="0"/>
              <a:t>ATURAN KELAS</a:t>
            </a:r>
          </a:p>
          <a:p>
            <a:pPr marL="514350" indent="-514350">
              <a:buAutoNum type="arabicPeriod"/>
            </a:pPr>
            <a:r>
              <a:rPr lang="en-US" sz="2400" dirty="0"/>
              <a:t>PRE POST TEST</a:t>
            </a:r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31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0E70-7323-4161-9779-53E392F6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HARI KEDUA – HARI KE LIMA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4A3A-FC4F-4AE4-8DC0-A8F71143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REVIEW</a:t>
            </a:r>
          </a:p>
          <a:p>
            <a:pPr marL="514350" indent="-514350">
              <a:buAutoNum type="arabicPeriod"/>
            </a:pPr>
            <a:r>
              <a:rPr lang="en-US" sz="2800" dirty="0"/>
              <a:t>PRE TEST</a:t>
            </a:r>
          </a:p>
          <a:p>
            <a:pPr marL="514350" indent="-514350">
              <a:buAutoNum type="arabicPeriod"/>
            </a:pPr>
            <a:r>
              <a:rPr lang="en-US" sz="2800" dirty="0"/>
              <a:t>PROSES PELATIHAN</a:t>
            </a:r>
          </a:p>
          <a:p>
            <a:pPr marL="514350" indent="-514350">
              <a:buAutoNum type="arabicPeriod"/>
            </a:pPr>
            <a:r>
              <a:rPr lang="en-US" sz="2800" dirty="0"/>
              <a:t>RENCANA TINDAK LANJUT</a:t>
            </a:r>
          </a:p>
          <a:p>
            <a:pPr marL="514350" indent="-514350">
              <a:buAutoNum type="arabicPeriod"/>
            </a:pPr>
            <a:r>
              <a:rPr lang="en-US" sz="2800" dirty="0"/>
              <a:t>POST TEST</a:t>
            </a:r>
          </a:p>
          <a:p>
            <a:pPr marL="514350" indent="-514350">
              <a:buAutoNum type="arabicPeriod"/>
            </a:pPr>
            <a:r>
              <a:rPr lang="en-US" sz="2800" dirty="0"/>
              <a:t>PENUTUP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3820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ALUR PROSES</vt:lpstr>
      <vt:lpstr>HARI PERTAMA</vt:lpstr>
      <vt:lpstr>HARI KEDUA – HARI KE LIMA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ALUR PROSES</dc:title>
  <dc:creator>ASUS</dc:creator>
  <cp:lastModifiedBy>ASUS</cp:lastModifiedBy>
  <cp:revision>4</cp:revision>
  <dcterms:created xsi:type="dcterms:W3CDTF">2022-01-31T01:37:23Z</dcterms:created>
  <dcterms:modified xsi:type="dcterms:W3CDTF">2022-01-31T01:49:20Z</dcterms:modified>
</cp:coreProperties>
</file>